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64" r:id="rId3"/>
    <p:sldId id="319" r:id="rId4"/>
    <p:sldId id="316" r:id="rId5"/>
    <p:sldId id="317" r:id="rId6"/>
    <p:sldId id="260" r:id="rId7"/>
    <p:sldId id="261" r:id="rId8"/>
    <p:sldId id="262" r:id="rId9"/>
    <p:sldId id="268" r:id="rId10"/>
    <p:sldId id="272" r:id="rId11"/>
    <p:sldId id="308" r:id="rId12"/>
    <p:sldId id="309" r:id="rId13"/>
    <p:sldId id="311" r:id="rId14"/>
    <p:sldId id="310" r:id="rId15"/>
    <p:sldId id="300" r:id="rId16"/>
    <p:sldId id="302" r:id="rId17"/>
    <p:sldId id="312" r:id="rId18"/>
    <p:sldId id="314" r:id="rId19"/>
    <p:sldId id="315" r:id="rId20"/>
  </p:sldIdLst>
  <p:sldSz cx="9144000" cy="6858000" type="screen4x3"/>
  <p:notesSz cx="9945688"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5" autoAdjust="0"/>
    <p:restoredTop sz="94676" autoAdjust="0"/>
  </p:normalViewPr>
  <p:slideViewPr>
    <p:cSldViewPr>
      <p:cViewPr>
        <p:scale>
          <a:sx n="100" d="100"/>
          <a:sy n="100" d="100"/>
        </p:scale>
        <p:origin x="-456" y="216"/>
      </p:cViewPr>
      <p:guideLst>
        <p:guide orient="horz" pos="2160"/>
        <p:guide pos="2880"/>
      </p:guideLst>
    </p:cSldViewPr>
  </p:slideViewPr>
  <p:outlineViewPr>
    <p:cViewPr>
      <p:scale>
        <a:sx n="33" d="100"/>
        <a:sy n="33" d="100"/>
      </p:scale>
      <p:origin x="0" y="302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3588" y="0"/>
            <a:ext cx="4309798" cy="342900"/>
          </a:xfrm>
          <a:prstGeom prst="rect">
            <a:avLst/>
          </a:prstGeom>
        </p:spPr>
        <p:txBody>
          <a:bodyPr vert="horz" lIns="91440" tIns="45720" rIns="91440" bIns="45720" rtlCol="0"/>
          <a:lstStyle>
            <a:lvl1pPr algn="r">
              <a:defRPr sz="1200"/>
            </a:lvl1pPr>
          </a:lstStyle>
          <a:p>
            <a:fld id="{8D60628B-F92C-441F-BDB7-B11EE1873C76}" type="datetimeFigureOut">
              <a:rPr kumimoji="1" lang="ja-JP" altLang="en-US" smtClean="0"/>
              <a:t>2014/3/1</a:t>
            </a:fld>
            <a:endParaRPr kumimoji="1" lang="ja-JP" altLang="en-US"/>
          </a:p>
        </p:txBody>
      </p:sp>
      <p:sp>
        <p:nvSpPr>
          <p:cNvPr id="4" name="フッター プレースホルダー 3"/>
          <p:cNvSpPr>
            <a:spLocks noGrp="1"/>
          </p:cNvSpPr>
          <p:nvPr>
            <p:ph type="ftr" sz="quarter" idx="2"/>
          </p:nvPr>
        </p:nvSpPr>
        <p:spPr>
          <a:xfrm>
            <a:off x="0" y="6513910"/>
            <a:ext cx="4309798"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3588" y="6513910"/>
            <a:ext cx="4309798" cy="342900"/>
          </a:xfrm>
          <a:prstGeom prst="rect">
            <a:avLst/>
          </a:prstGeom>
        </p:spPr>
        <p:txBody>
          <a:bodyPr vert="horz" lIns="91440" tIns="45720" rIns="91440" bIns="45720" rtlCol="0" anchor="b"/>
          <a:lstStyle>
            <a:lvl1pPr algn="r">
              <a:defRPr sz="1200"/>
            </a:lvl1pPr>
          </a:lstStyle>
          <a:p>
            <a:fld id="{3106C933-55C7-4A95-93E9-F24DCFC40F65}" type="slidenum">
              <a:rPr kumimoji="1" lang="ja-JP" altLang="en-US" smtClean="0"/>
              <a:t>‹#›</a:t>
            </a:fld>
            <a:endParaRPr kumimoji="1" lang="ja-JP" altLang="en-US"/>
          </a:p>
        </p:txBody>
      </p:sp>
    </p:spTree>
    <p:extLst>
      <p:ext uri="{BB962C8B-B14F-4D97-AF65-F5344CB8AC3E}">
        <p14:creationId xmlns:p14="http://schemas.microsoft.com/office/powerpoint/2010/main" val="2720237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3588" y="0"/>
            <a:ext cx="4309798" cy="342900"/>
          </a:xfrm>
          <a:prstGeom prst="rect">
            <a:avLst/>
          </a:prstGeom>
        </p:spPr>
        <p:txBody>
          <a:bodyPr vert="horz" lIns="91440" tIns="45720" rIns="91440" bIns="45720" rtlCol="0"/>
          <a:lstStyle>
            <a:lvl1pPr algn="r">
              <a:defRPr sz="1200"/>
            </a:lvl1pPr>
          </a:lstStyle>
          <a:p>
            <a:fld id="{1FD19CE5-FF50-4A3E-958D-E3B4B87261E4}" type="datetimeFigureOut">
              <a:rPr kumimoji="1" lang="ja-JP" altLang="en-US" smtClean="0"/>
              <a:t>2014/3/1</a:t>
            </a:fld>
            <a:endParaRPr kumimoji="1" lang="ja-JP" altLang="en-US"/>
          </a:p>
        </p:txBody>
      </p:sp>
      <p:sp>
        <p:nvSpPr>
          <p:cNvPr id="4" name="スライド イメージ プレースホルダー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4569" y="3257550"/>
            <a:ext cx="7956550" cy="30861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910"/>
            <a:ext cx="4309798"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3588" y="6513910"/>
            <a:ext cx="4309798" cy="342900"/>
          </a:xfrm>
          <a:prstGeom prst="rect">
            <a:avLst/>
          </a:prstGeom>
        </p:spPr>
        <p:txBody>
          <a:bodyPr vert="horz" lIns="91440" tIns="45720" rIns="91440" bIns="45720" rtlCol="0" anchor="b"/>
          <a:lstStyle>
            <a:lvl1pPr algn="r">
              <a:defRPr sz="1200"/>
            </a:lvl1pPr>
          </a:lstStyle>
          <a:p>
            <a:fld id="{875B5A6D-60B1-493C-9364-A81EF61BC634}" type="slidenum">
              <a:rPr kumimoji="1" lang="ja-JP" altLang="en-US" smtClean="0"/>
              <a:t>‹#›</a:t>
            </a:fld>
            <a:endParaRPr kumimoji="1" lang="ja-JP" altLang="en-US"/>
          </a:p>
        </p:txBody>
      </p:sp>
    </p:spTree>
    <p:extLst>
      <p:ext uri="{BB962C8B-B14F-4D97-AF65-F5344CB8AC3E}">
        <p14:creationId xmlns:p14="http://schemas.microsoft.com/office/powerpoint/2010/main" val="4901615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7764621" y="1174097"/>
            <a:ext cx="2286000" cy="381000"/>
          </a:xfrm>
        </p:spPr>
        <p:txBody>
          <a:bodyPr/>
          <a:lstStyle/>
          <a:p>
            <a:fld id="{E1EEBA84-1E62-4A69-9970-6A74F7CB9092}" type="datetime1">
              <a:rPr kumimoji="1" lang="ja-JP" altLang="en-US" smtClean="0"/>
              <a:t>2014/3/1</a:t>
            </a:fld>
            <a:endParaRPr kumimoji="1" lang="ja-JP" altLang="en-US"/>
          </a:p>
        </p:txBody>
      </p:sp>
      <p:sp>
        <p:nvSpPr>
          <p:cNvPr id="17" name="フッター プレースホルダ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325544" y="4928702"/>
            <a:ext cx="609600" cy="517524"/>
          </a:xfrm>
        </p:spPr>
        <p:txBody>
          <a:bodyPr/>
          <a:lstStyle/>
          <a:p>
            <a:fld id="{25A06CC4-1B62-42C4-930E-FC59732888D8}"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0CFF80E-85B4-42E3-B7BD-9ACE245AFCD8}" type="datetime1">
              <a:rPr kumimoji="1" lang="ja-JP" altLang="en-US" smtClean="0"/>
              <a:t>2014/3/1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5A06CC4-1B62-42C4-930E-FC59732888D8}"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FCA1016B-98BA-4F47-B3F0-2E3A2074660F}" type="datetime1">
              <a:rPr kumimoji="1" lang="ja-JP" altLang="en-US" smtClean="0"/>
              <a:t>2014/3/1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5A06CC4-1B62-42C4-930E-FC59732888D8}"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457200" y="1600200"/>
            <a:ext cx="7467600" cy="487375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5A4A4977-8CDE-40A8-8598-A2EA3A0C7B00}" type="datetime1">
              <a:rPr kumimoji="1" lang="ja-JP" altLang="en-US" smtClean="0"/>
              <a:t>2014/3/1</a:t>
            </a:fld>
            <a:endParaRPr kumimoji="1" lang="ja-JP" altLang="en-US"/>
          </a:p>
        </p:txBody>
      </p:sp>
      <p:sp>
        <p:nvSpPr>
          <p:cNvPr id="9" name="スライド番号プレースホルダ 8"/>
          <p:cNvSpPr>
            <a:spLocks noGrp="1"/>
          </p:cNvSpPr>
          <p:nvPr>
            <p:ph type="sldNum" sz="quarter" idx="15"/>
          </p:nvPr>
        </p:nvSpPr>
        <p:spPr/>
        <p:txBody>
          <a:bodyPr rtlCol="0"/>
          <a:lstStyle/>
          <a:p>
            <a:fld id="{25A06CC4-1B62-42C4-930E-FC59732888D8}" type="slidenum">
              <a:rPr kumimoji="1" lang="ja-JP" altLang="en-US" smtClean="0"/>
              <a:pPr/>
              <a: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7763256" y="1170432"/>
            <a:ext cx="2286000" cy="381000"/>
          </a:xfrm>
        </p:spPr>
        <p:txBody>
          <a:bodyPr/>
          <a:lstStyle/>
          <a:p>
            <a:fld id="{2F91FF59-2F14-4984-8618-C8F750516BB2}" type="datetime1">
              <a:rPr kumimoji="1" lang="ja-JP" altLang="en-US" smtClean="0"/>
              <a:t>2014/3/1</a:t>
            </a:fld>
            <a:endParaRPr kumimoji="1" lang="ja-JP" altLang="en-US"/>
          </a:p>
        </p:txBody>
      </p:sp>
      <p:sp>
        <p:nvSpPr>
          <p:cNvPr id="5" name="フッター プレースホルダ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340616" y="4928702"/>
            <a:ext cx="609600" cy="517524"/>
          </a:xfrm>
        </p:spPr>
        <p:txBody>
          <a:bodyPr/>
          <a:lstStyle/>
          <a:p>
            <a:fld id="{25A06CC4-1B62-42C4-930E-FC59732888D8}"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F334BAFF-9346-4AB3-A124-60411AE167D0}" type="datetime1">
              <a:rPr kumimoji="1" lang="ja-JP" altLang="en-US" smtClean="0"/>
              <a:t>2014/3/1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5A06CC4-1B62-42C4-930E-FC59732888D8}" type="slidenum">
              <a:rPr kumimoji="1" lang="ja-JP" altLang="en-US" smtClean="0"/>
              <a:pPr/>
              <a:t>‹#›</a:t>
            </a:fld>
            <a:endParaRPr kumimoji="1" lang="ja-JP" altLang="en-US"/>
          </a:p>
        </p:txBody>
      </p:sp>
      <p:sp>
        <p:nvSpPr>
          <p:cNvPr id="9" name="コンテンツ プレースホルダ 8"/>
          <p:cNvSpPr>
            <a:spLocks noGrp="1"/>
          </p:cNvSpPr>
          <p:nvPr>
            <p:ph sz="quarter" idx="1"/>
          </p:nvPr>
        </p:nvSpPr>
        <p:spPr>
          <a:xfrm>
            <a:off x="457200"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270248"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B9D8A158-66E1-44EF-BCAC-1051B9DE451E}" type="datetime1">
              <a:rPr kumimoji="1" lang="ja-JP" altLang="en-US" smtClean="0"/>
              <a:t>2014/3/1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5A06CC4-1B62-42C4-930E-FC59732888D8}" type="slidenum">
              <a:rPr kumimoji="1" lang="ja-JP" altLang="en-US" smtClean="0"/>
              <a:pPr/>
              <a:t>‹#›</a:t>
            </a:fld>
            <a:endParaRPr kumimoji="1" lang="ja-JP" altLang="en-US"/>
          </a:p>
        </p:txBody>
      </p:sp>
      <p:sp>
        <p:nvSpPr>
          <p:cNvPr id="11" name="コンテンツ プレースホルダ 10"/>
          <p:cNvSpPr>
            <a:spLocks noGrp="1"/>
          </p:cNvSpPr>
          <p:nvPr>
            <p:ph sz="quarter" idx="2"/>
          </p:nvPr>
        </p:nvSpPr>
        <p:spPr>
          <a:xfrm>
            <a:off x="457200"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371975"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fld id="{57CDECF3-C9F3-461B-8482-0C0EC1053AF6}" type="datetime1">
              <a:rPr kumimoji="1" lang="ja-JP" altLang="en-US" smtClean="0"/>
              <a:t>2014/3/1</a:t>
            </a:fld>
            <a:endParaRPr kumimoji="1" lang="ja-JP" altLang="en-US"/>
          </a:p>
        </p:txBody>
      </p:sp>
      <p:sp>
        <p:nvSpPr>
          <p:cNvPr id="7" name="スライド番号プレースホルダ 6"/>
          <p:cNvSpPr>
            <a:spLocks noGrp="1"/>
          </p:cNvSpPr>
          <p:nvPr>
            <p:ph type="sldNum" sz="quarter" idx="11"/>
          </p:nvPr>
        </p:nvSpPr>
        <p:spPr/>
        <p:txBody>
          <a:bodyPr rtlCol="0"/>
          <a:lstStyle/>
          <a:p>
            <a:fld id="{25A06CC4-1B62-42C4-930E-FC59732888D8}" type="slidenum">
              <a:rPr kumimoji="1" lang="ja-JP" altLang="en-US" smtClean="0"/>
              <a:pPr/>
              <a: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C84A387-F8E8-47B3-81C9-1050D176CC60}" type="datetime1">
              <a:rPr kumimoji="1" lang="ja-JP" altLang="en-US" smtClean="0"/>
              <a:t>2014/3/1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5A06CC4-1B62-42C4-930E-FC59732888D8}"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04800" y="274320"/>
            <a:ext cx="56388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59B0F38D-A2B7-4702-A775-0190E432C9E2}" type="datetime1">
              <a:rPr kumimoji="1" lang="ja-JP" altLang="en-US" smtClean="0"/>
              <a:t>2014/3/1</a:t>
            </a:fld>
            <a:endParaRPr kumimoji="1" lang="ja-JP" altLang="en-US"/>
          </a:p>
        </p:txBody>
      </p:sp>
      <p:sp>
        <p:nvSpPr>
          <p:cNvPr id="22" name="スライド番号プレースホルダ 21"/>
          <p:cNvSpPr>
            <a:spLocks noGrp="1"/>
          </p:cNvSpPr>
          <p:nvPr>
            <p:ph type="sldNum" sz="quarter" idx="15"/>
          </p:nvPr>
        </p:nvSpPr>
        <p:spPr/>
        <p:txBody>
          <a:bodyPr rtlCol="0"/>
          <a:lstStyle/>
          <a:p>
            <a:fld id="{25A06CC4-1B62-42C4-930E-FC59732888D8}" type="slidenum">
              <a:rPr kumimoji="1" lang="ja-JP" altLang="en-US" smtClean="0"/>
              <a:pPr/>
              <a:t>‹#›</a:t>
            </a:fld>
            <a:endParaRPr kumimoji="1" lang="ja-JP" alt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4968E41E-3DC8-4C66-9DCC-DCA67AB7CE7B}" type="datetime1">
              <a:rPr kumimoji="1" lang="ja-JP" altLang="en-US" smtClean="0"/>
              <a:t>2014/3/1</a:t>
            </a:fld>
            <a:endParaRPr kumimoji="1" lang="ja-JP" altLang="en-US"/>
          </a:p>
        </p:txBody>
      </p:sp>
      <p:sp>
        <p:nvSpPr>
          <p:cNvPr id="18" name="スライド番号プレースホルダ 17"/>
          <p:cNvSpPr>
            <a:spLocks noGrp="1"/>
          </p:cNvSpPr>
          <p:nvPr>
            <p:ph type="sldNum" sz="quarter" idx="11"/>
          </p:nvPr>
        </p:nvSpPr>
        <p:spPr/>
        <p:txBody>
          <a:bodyPr rtlCol="0"/>
          <a:lstStyle/>
          <a:p>
            <a:fld id="{25A06CC4-1B62-42C4-930E-FC59732888D8}" type="slidenum">
              <a:rPr kumimoji="1" lang="ja-JP" altLang="en-US" smtClean="0"/>
              <a:pPr/>
              <a: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83E489E-84AC-41BC-B69D-61AC6BC67EB0}" type="datetime1">
              <a:rPr kumimoji="1" lang="ja-JP" altLang="en-US" smtClean="0"/>
              <a:t>2014/3/1</a:t>
            </a:fld>
            <a:endParaRPr kumimoji="1" lang="ja-JP" altLang="en-US"/>
          </a:p>
        </p:txBody>
      </p:sp>
      <p:sp>
        <p:nvSpPr>
          <p:cNvPr id="3" name="フッター プレースホル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5A06CC4-1B62-42C4-930E-FC59732888D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332656"/>
            <a:ext cx="7772400" cy="1470025"/>
          </a:xfrm>
        </p:spPr>
        <p:txBody>
          <a:bodyPr>
            <a:normAutofit/>
          </a:bodyPr>
          <a:lstStyle/>
          <a:p>
            <a:r>
              <a:rPr kumimoji="1" lang="ja-JP" altLang="en-US" sz="3600" dirty="0" smtClean="0"/>
              <a:t>平成</a:t>
            </a:r>
            <a:r>
              <a:rPr kumimoji="1" lang="en-US" altLang="ja-JP" sz="3600" dirty="0" smtClean="0"/>
              <a:t>26</a:t>
            </a:r>
            <a:r>
              <a:rPr kumimoji="1" lang="ja-JP" altLang="en-US" sz="3600" dirty="0" smtClean="0"/>
              <a:t>年度関西学連ルール講習会</a:t>
            </a:r>
            <a:endParaRPr kumimoji="1" lang="ja-JP" altLang="en-US" sz="4000" dirty="0"/>
          </a:p>
        </p:txBody>
      </p:sp>
      <p:sp>
        <p:nvSpPr>
          <p:cNvPr id="3" name="サブタイトル 2"/>
          <p:cNvSpPr>
            <a:spLocks noGrp="1"/>
          </p:cNvSpPr>
          <p:nvPr>
            <p:ph type="subTitle" idx="1"/>
          </p:nvPr>
        </p:nvSpPr>
        <p:spPr/>
        <p:txBody>
          <a:bodyPr/>
          <a:lstStyle/>
          <a:p>
            <a:pPr algn="r"/>
            <a:endParaRPr lang="en-US" altLang="ja-JP" dirty="0" smtClean="0"/>
          </a:p>
          <a:p>
            <a:pPr algn="r"/>
            <a:r>
              <a:rPr kumimoji="1" lang="ja-JP" altLang="en-US" dirty="0" smtClean="0"/>
              <a:t>平成</a:t>
            </a:r>
            <a:r>
              <a:rPr kumimoji="1" lang="en-US" altLang="ja-JP" dirty="0" smtClean="0"/>
              <a:t>26</a:t>
            </a:r>
            <a:r>
              <a:rPr kumimoji="1" lang="ja-JP" altLang="en-US" dirty="0" smtClean="0"/>
              <a:t>年</a:t>
            </a:r>
            <a:r>
              <a:rPr kumimoji="1" lang="en-US" altLang="ja-JP" dirty="0" smtClean="0"/>
              <a:t>3</a:t>
            </a:r>
            <a:r>
              <a:rPr kumimoji="1" lang="ja-JP" altLang="en-US" dirty="0" smtClean="0"/>
              <a:t>月</a:t>
            </a:r>
            <a:r>
              <a:rPr lang="en-US" altLang="ja-JP" dirty="0"/>
              <a:t>1</a:t>
            </a:r>
            <a:r>
              <a:rPr kumimoji="1" lang="ja-JP" altLang="en-US" dirty="0" smtClean="0"/>
              <a:t>日</a:t>
            </a:r>
            <a:endParaRPr kumimoji="1" lang="en-US" altLang="ja-JP" dirty="0" smtClean="0"/>
          </a:p>
          <a:p>
            <a:pPr algn="r"/>
            <a:r>
              <a:rPr kumimoji="1" lang="ja-JP" altLang="en-US" dirty="0" smtClean="0"/>
              <a:t>同志社大学 知真館</a:t>
            </a:r>
            <a:r>
              <a:rPr kumimoji="1" lang="en-US" altLang="ja-JP" dirty="0" smtClean="0"/>
              <a:t>3</a:t>
            </a:r>
            <a:r>
              <a:rPr kumimoji="1" lang="ja-JP" altLang="en-US" dirty="0" smtClean="0"/>
              <a:t>号館 </a:t>
            </a:r>
            <a:r>
              <a:rPr kumimoji="1" lang="en-US" altLang="ja-JP" dirty="0" smtClean="0"/>
              <a:t>210</a:t>
            </a:r>
            <a:r>
              <a:rPr kumimoji="1" lang="ja-JP" altLang="en-US" dirty="0" smtClean="0"/>
              <a:t>号室</a:t>
            </a:r>
            <a:endParaRPr kumimoji="1" lang="ja-JP" altLang="en-US" dirty="0"/>
          </a:p>
        </p:txBody>
      </p:sp>
      <p:sp>
        <p:nvSpPr>
          <p:cNvPr id="4" name="スライド番号プレースホルダー 3"/>
          <p:cNvSpPr>
            <a:spLocks noGrp="1"/>
          </p:cNvSpPr>
          <p:nvPr>
            <p:ph type="sldNum" sz="quarter" idx="12"/>
          </p:nvPr>
        </p:nvSpPr>
        <p:spPr/>
        <p:txBody>
          <a:bodyPr/>
          <a:lstStyle/>
          <a:p>
            <a:fld id="{25A06CC4-1B62-42C4-930E-FC59732888D8}"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7467600" cy="652934"/>
          </a:xfrm>
        </p:spPr>
        <p:txBody>
          <a:bodyPr>
            <a:normAutofit/>
          </a:bodyPr>
          <a:lstStyle/>
          <a:p>
            <a:pPr algn="ctr"/>
            <a:r>
              <a:rPr lang="ja-JP" altLang="en-US" sz="3600" dirty="0"/>
              <a:t>新ルールについて</a:t>
            </a:r>
            <a:r>
              <a:rPr lang="ja-JP" altLang="en-US" sz="3600" dirty="0" smtClean="0"/>
              <a:t>：ファイナル</a:t>
            </a:r>
            <a:endParaRPr kumimoji="1" lang="ja-JP" altLang="en-US" sz="3600" dirty="0"/>
          </a:p>
        </p:txBody>
      </p:sp>
      <p:sp>
        <p:nvSpPr>
          <p:cNvPr id="3" name="コンテンツ プレースホルダ 2"/>
          <p:cNvSpPr>
            <a:spLocks noGrp="1"/>
          </p:cNvSpPr>
          <p:nvPr>
            <p:ph sz="quarter" idx="1"/>
          </p:nvPr>
        </p:nvSpPr>
        <p:spPr>
          <a:xfrm>
            <a:off x="539552" y="1052736"/>
            <a:ext cx="7467600" cy="5445224"/>
          </a:xfrm>
        </p:spPr>
        <p:txBody>
          <a:bodyPr>
            <a:normAutofit/>
          </a:bodyPr>
          <a:lstStyle/>
          <a:p>
            <a:r>
              <a:rPr lang="ja-JP" altLang="en-US" dirty="0"/>
              <a:t>ファイナリスト</a:t>
            </a:r>
            <a:r>
              <a:rPr kumimoji="1" lang="ja-JP" altLang="en-US" dirty="0" smtClean="0"/>
              <a:t>紹介</a:t>
            </a:r>
            <a:endParaRPr kumimoji="1" lang="en-US" altLang="ja-JP" dirty="0" smtClean="0"/>
          </a:p>
          <a:p>
            <a:pPr>
              <a:buNone/>
            </a:pPr>
            <a:r>
              <a:rPr lang="ja-JP" altLang="en-US" dirty="0" smtClean="0"/>
              <a:t>　　試射の後、ライフル種目のファイナリストは姿勢を維持したまま、ライフルを肩からはずして降ろし、振り向くだけでよい。</a:t>
            </a:r>
            <a:endParaRPr lang="en-US" altLang="ja-JP" dirty="0" smtClean="0"/>
          </a:p>
          <a:p>
            <a:pPr>
              <a:buNone/>
            </a:pPr>
            <a:r>
              <a:rPr lang="ja-JP" altLang="en-US" dirty="0" smtClean="0"/>
              <a:t>（</a:t>
            </a:r>
            <a:r>
              <a:rPr lang="en-US" altLang="ja-JP" dirty="0"/>
              <a:t>10</a:t>
            </a:r>
            <a:r>
              <a:rPr lang="ja-JP" altLang="en-US" dirty="0" err="1" smtClean="0"/>
              <a:t>ｍ</a:t>
            </a:r>
            <a:r>
              <a:rPr lang="ja-JP" altLang="en-US" dirty="0" smtClean="0"/>
              <a:t>種目、</a:t>
            </a:r>
            <a:r>
              <a:rPr lang="en-US" altLang="ja-JP" dirty="0" smtClean="0"/>
              <a:t>P60</a:t>
            </a:r>
            <a:r>
              <a:rPr lang="ja-JP" altLang="en-US" dirty="0" smtClean="0"/>
              <a:t>も三姿勢と同様、立ち上がらなくて良い）</a:t>
            </a:r>
            <a:endParaRPr lang="en-US" altLang="ja-JP" dirty="0" smtClean="0"/>
          </a:p>
          <a:p>
            <a:pPr>
              <a:buNone/>
            </a:pPr>
            <a:endParaRPr lang="en-US" altLang="ja-JP" dirty="0" smtClean="0"/>
          </a:p>
          <a:p>
            <a:r>
              <a:rPr lang="ja-JP" altLang="en-US" dirty="0" smtClean="0"/>
              <a:t>空撃ち</a:t>
            </a:r>
            <a:endParaRPr lang="en-US" altLang="ja-JP" dirty="0" smtClean="0"/>
          </a:p>
          <a:p>
            <a:pPr>
              <a:buNone/>
            </a:pPr>
            <a:r>
              <a:rPr lang="ja-JP" altLang="en-US" dirty="0" smtClean="0"/>
              <a:t>　　射座に着き、</a:t>
            </a:r>
            <a:r>
              <a:rPr lang="ja-JP" altLang="en-US" dirty="0"/>
              <a:t>銃を</a:t>
            </a:r>
            <a:r>
              <a:rPr lang="ja-JP" altLang="en-US" dirty="0" smtClean="0"/>
              <a:t>構え照準練習をすることは可能であるが、“</a:t>
            </a:r>
            <a:r>
              <a:rPr lang="en-US" altLang="ja-JP" dirty="0" smtClean="0"/>
              <a:t>Preparation and sighting time…start</a:t>
            </a:r>
            <a:r>
              <a:rPr lang="ja-JP" altLang="en-US" dirty="0" smtClean="0"/>
              <a:t>”の号令の前に空撃ちを行った場合は</a:t>
            </a:r>
            <a:r>
              <a:rPr lang="en-US" altLang="ja-JP" dirty="0" smtClean="0"/>
              <a:t>10</a:t>
            </a:r>
            <a:r>
              <a:rPr lang="ja-JP" altLang="en-US" dirty="0" err="1" smtClean="0"/>
              <a:t>ｍ</a:t>
            </a:r>
            <a:r>
              <a:rPr lang="ja-JP" altLang="en-US" dirty="0" smtClean="0"/>
              <a:t>種目及び</a:t>
            </a:r>
            <a:r>
              <a:rPr lang="en-US" altLang="ja-JP" dirty="0" smtClean="0"/>
              <a:t>50</a:t>
            </a:r>
            <a:r>
              <a:rPr lang="ja-JP" altLang="en-US" dirty="0" err="1" smtClean="0"/>
              <a:t>ｍ</a:t>
            </a:r>
            <a:r>
              <a:rPr lang="ja-JP" altLang="en-US" dirty="0" smtClean="0"/>
              <a:t>種目において</a:t>
            </a:r>
            <a:r>
              <a:rPr lang="en-US" altLang="ja-JP" dirty="0" smtClean="0"/>
              <a:t>1</a:t>
            </a:r>
            <a:r>
              <a:rPr lang="ja-JP" altLang="en-US" dirty="0" smtClean="0"/>
              <a:t>点の減点が科せられる。</a:t>
            </a:r>
            <a:endParaRPr lang="en-US" altLang="ja-JP" dirty="0" smtClean="0"/>
          </a:p>
          <a:p>
            <a:pPr>
              <a:buNone/>
            </a:pPr>
            <a:r>
              <a:rPr lang="ja-JP" altLang="en-US" dirty="0"/>
              <a:t>　 </a:t>
            </a:r>
            <a:r>
              <a:rPr lang="ja-JP" altLang="en-US" dirty="0" smtClean="0"/>
              <a:t>なお、空撃ちが許されるのは試射時間、姿勢の切換え、準備時間に限られる。</a:t>
            </a:r>
            <a:endParaRPr lang="en-US" altLang="ja-JP" dirty="0" smtClean="0"/>
          </a:p>
        </p:txBody>
      </p:sp>
      <p:sp>
        <p:nvSpPr>
          <p:cNvPr id="4" name="スライド番号プレースホルダー 3"/>
          <p:cNvSpPr>
            <a:spLocks noGrp="1"/>
          </p:cNvSpPr>
          <p:nvPr>
            <p:ph type="sldNum" sz="quarter" idx="15"/>
          </p:nvPr>
        </p:nvSpPr>
        <p:spPr/>
        <p:txBody>
          <a:bodyPr/>
          <a:lstStyle/>
          <a:p>
            <a:fld id="{25A06CC4-1B62-42C4-930E-FC59732888D8}" type="slidenum">
              <a:rPr kumimoji="1" lang="ja-JP" altLang="en-US" smtClean="0"/>
              <a:pPr/>
              <a:t>10</a:t>
            </a:fld>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7467600" cy="652934"/>
          </a:xfrm>
        </p:spPr>
        <p:txBody>
          <a:bodyPr>
            <a:normAutofit/>
          </a:bodyPr>
          <a:lstStyle/>
          <a:p>
            <a:pPr algn="ctr"/>
            <a:r>
              <a:rPr lang="ja-JP" altLang="en-US" sz="3600" dirty="0"/>
              <a:t>新ルールについて</a:t>
            </a:r>
            <a:r>
              <a:rPr lang="ja-JP" altLang="en-US" sz="3600" dirty="0" smtClean="0"/>
              <a:t>：ファイナル</a:t>
            </a:r>
            <a:endParaRPr kumimoji="1" lang="ja-JP" altLang="en-US" sz="3600" dirty="0"/>
          </a:p>
        </p:txBody>
      </p:sp>
      <p:sp>
        <p:nvSpPr>
          <p:cNvPr id="3" name="コンテンツ プレースホルダ 2"/>
          <p:cNvSpPr>
            <a:spLocks noGrp="1"/>
          </p:cNvSpPr>
          <p:nvPr>
            <p:ph sz="quarter" idx="1"/>
          </p:nvPr>
        </p:nvSpPr>
        <p:spPr>
          <a:xfrm>
            <a:off x="539552" y="1052736"/>
            <a:ext cx="7467600" cy="5445224"/>
          </a:xfrm>
        </p:spPr>
        <p:txBody>
          <a:bodyPr>
            <a:normAutofit/>
          </a:bodyPr>
          <a:lstStyle/>
          <a:p>
            <a:pPr>
              <a:buNone/>
            </a:pPr>
            <a:r>
              <a:rPr kumimoji="1" lang="ja-JP" altLang="en-US" sz="2800" dirty="0" smtClean="0"/>
              <a:t>ライフル</a:t>
            </a:r>
            <a:endParaRPr kumimoji="1" lang="en-US" altLang="ja-JP" sz="2800" dirty="0" smtClean="0"/>
          </a:p>
          <a:p>
            <a:r>
              <a:rPr kumimoji="1" lang="ja-JP" altLang="en-US" dirty="0" smtClean="0"/>
              <a:t>据銃及び照準練習</a:t>
            </a:r>
            <a:endParaRPr kumimoji="1" lang="en-US" altLang="ja-JP" dirty="0" smtClean="0"/>
          </a:p>
          <a:p>
            <a:pPr>
              <a:buNone/>
            </a:pPr>
            <a:r>
              <a:rPr lang="ja-JP" altLang="en-US" dirty="0" smtClean="0"/>
              <a:t>　　“</a:t>
            </a:r>
            <a:r>
              <a:rPr lang="en-US" altLang="ja-JP" dirty="0" smtClean="0"/>
              <a:t>Athletes to the line</a:t>
            </a:r>
            <a:r>
              <a:rPr lang="ja-JP" altLang="en-US" dirty="0" smtClean="0"/>
              <a:t>”の号令から、ファイナル終了の“</a:t>
            </a:r>
            <a:r>
              <a:rPr lang="en-US" altLang="ja-JP" dirty="0" err="1" smtClean="0"/>
              <a:t>Stop,unload</a:t>
            </a:r>
            <a:r>
              <a:rPr lang="ja-JP" altLang="en-US" dirty="0" smtClean="0"/>
              <a:t>”の号令の間、ファイナリスト紹介（</a:t>
            </a:r>
            <a:r>
              <a:rPr lang="ja-JP" altLang="en-US" dirty="0" smtClean="0">
                <a:solidFill>
                  <a:srgbClr val="FF0000"/>
                </a:solidFill>
              </a:rPr>
              <a:t>自分の紹介でない時も含む</a:t>
            </a:r>
            <a:r>
              <a:rPr lang="ja-JP" altLang="en-US" dirty="0" smtClean="0"/>
              <a:t>）を除いて、行うことが許される。</a:t>
            </a:r>
            <a:endParaRPr lang="en-US" altLang="ja-JP" dirty="0" smtClean="0"/>
          </a:p>
          <a:p>
            <a:pPr>
              <a:buNone/>
            </a:pPr>
            <a:endParaRPr lang="en-US" altLang="ja-JP" dirty="0" smtClean="0"/>
          </a:p>
          <a:p>
            <a:r>
              <a:rPr lang="ja-JP" altLang="en-US" dirty="0" smtClean="0"/>
              <a:t>超過弾</a:t>
            </a:r>
            <a:endParaRPr lang="en-US" altLang="ja-JP" dirty="0" smtClean="0"/>
          </a:p>
          <a:p>
            <a:pPr>
              <a:buNone/>
            </a:pPr>
            <a:r>
              <a:rPr lang="ja-JP" altLang="en-US" dirty="0" smtClean="0"/>
              <a:t>　　ファイナリストが、</a:t>
            </a:r>
            <a:r>
              <a:rPr lang="en-US" altLang="ja-JP" dirty="0" smtClean="0"/>
              <a:t>1</a:t>
            </a:r>
            <a:r>
              <a:rPr lang="ja-JP" altLang="en-US" dirty="0" smtClean="0"/>
              <a:t>シリーズならは</a:t>
            </a:r>
            <a:r>
              <a:rPr lang="en-US" altLang="ja-JP" dirty="0" smtClean="0"/>
              <a:t>1</a:t>
            </a:r>
            <a:r>
              <a:rPr lang="ja-JP" altLang="en-US" dirty="0" smtClean="0"/>
              <a:t>ショットの時間中に超過弾を撃った場合、その超過弾は無効となり、直前の正常弾に</a:t>
            </a:r>
            <a:r>
              <a:rPr lang="en-US" altLang="ja-JP" dirty="0" smtClean="0"/>
              <a:t>2</a:t>
            </a:r>
            <a:r>
              <a:rPr lang="ja-JP" altLang="en-US" dirty="0" smtClean="0"/>
              <a:t>点の減点が科せられる。</a:t>
            </a:r>
            <a:endParaRPr lang="en-US" altLang="ja-JP" dirty="0" smtClean="0"/>
          </a:p>
          <a:p>
            <a:pPr>
              <a:buNone/>
            </a:pPr>
            <a:endParaRPr kumimoji="1" lang="en-US" altLang="ja-JP" dirty="0" smtClean="0"/>
          </a:p>
        </p:txBody>
      </p:sp>
      <p:sp>
        <p:nvSpPr>
          <p:cNvPr id="4" name="スライド番号プレースホルダー 3"/>
          <p:cNvSpPr>
            <a:spLocks noGrp="1"/>
          </p:cNvSpPr>
          <p:nvPr>
            <p:ph type="sldNum" sz="quarter" idx="15"/>
          </p:nvPr>
        </p:nvSpPr>
        <p:spPr/>
        <p:txBody>
          <a:bodyPr/>
          <a:lstStyle/>
          <a:p>
            <a:fld id="{25A06CC4-1B62-42C4-930E-FC59732888D8}" type="slidenum">
              <a:rPr kumimoji="1" lang="ja-JP" altLang="en-US" smtClean="0"/>
              <a:pPr/>
              <a:t>11</a:t>
            </a:fld>
            <a:endParaRPr kumimoji="1" lang="ja-JP" altLang="en-US"/>
          </a:p>
        </p:txBody>
      </p:sp>
    </p:spTree>
    <p:extLst>
      <p:ext uri="{BB962C8B-B14F-4D97-AF65-F5344CB8AC3E}">
        <p14:creationId xmlns:p14="http://schemas.microsoft.com/office/powerpoint/2010/main" val="1589720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7467600" cy="652934"/>
          </a:xfrm>
        </p:spPr>
        <p:txBody>
          <a:bodyPr>
            <a:normAutofit/>
          </a:bodyPr>
          <a:lstStyle/>
          <a:p>
            <a:pPr algn="ctr"/>
            <a:r>
              <a:rPr lang="ja-JP" altLang="en-US" sz="3600" dirty="0"/>
              <a:t>新ルールについて</a:t>
            </a:r>
            <a:r>
              <a:rPr lang="ja-JP" altLang="en-US" sz="3600" dirty="0" smtClean="0"/>
              <a:t>：ファイナル</a:t>
            </a:r>
            <a:endParaRPr kumimoji="1" lang="ja-JP" altLang="en-US" sz="3600" dirty="0"/>
          </a:p>
        </p:txBody>
      </p:sp>
      <p:sp>
        <p:nvSpPr>
          <p:cNvPr id="3" name="コンテンツ プレースホルダ 2"/>
          <p:cNvSpPr>
            <a:spLocks noGrp="1"/>
          </p:cNvSpPr>
          <p:nvPr>
            <p:ph sz="quarter" idx="1"/>
          </p:nvPr>
        </p:nvSpPr>
        <p:spPr>
          <a:xfrm>
            <a:off x="539552" y="1052736"/>
            <a:ext cx="7467600" cy="5445224"/>
          </a:xfrm>
        </p:spPr>
        <p:txBody>
          <a:bodyPr>
            <a:normAutofit/>
          </a:bodyPr>
          <a:lstStyle/>
          <a:p>
            <a:r>
              <a:rPr lang="ja-JP" altLang="en-US" dirty="0" smtClean="0"/>
              <a:t>減点</a:t>
            </a:r>
            <a:endParaRPr kumimoji="1" lang="en-US" altLang="ja-JP" dirty="0" smtClean="0"/>
          </a:p>
          <a:p>
            <a:pPr>
              <a:buNone/>
            </a:pPr>
            <a:r>
              <a:rPr lang="ja-JP" altLang="en-US" dirty="0" smtClean="0"/>
              <a:t>　・</a:t>
            </a:r>
            <a:r>
              <a:rPr lang="ja-JP" altLang="en-US" sz="2800" dirty="0" smtClean="0"/>
              <a:t>“</a:t>
            </a:r>
            <a:r>
              <a:rPr lang="en-US" altLang="ja-JP" sz="2800" dirty="0" smtClean="0"/>
              <a:t>Preparation and sighting time…start</a:t>
            </a:r>
            <a:r>
              <a:rPr lang="ja-JP" altLang="en-US" sz="2800" dirty="0" smtClean="0"/>
              <a:t>”</a:t>
            </a:r>
            <a:endParaRPr lang="en-US" altLang="ja-JP" sz="2800" dirty="0" smtClean="0"/>
          </a:p>
          <a:p>
            <a:pPr>
              <a:buNone/>
            </a:pPr>
            <a:r>
              <a:rPr lang="ja-JP" altLang="en-US" sz="2800" dirty="0"/>
              <a:t>　</a:t>
            </a:r>
            <a:r>
              <a:rPr lang="ja-JP" altLang="en-US" sz="2800" dirty="0" smtClean="0"/>
              <a:t>　の号令前に弾を装填し、発射した場合、その</a:t>
            </a:r>
            <a:endParaRPr lang="en-US" altLang="ja-JP" sz="2800" dirty="0" smtClean="0"/>
          </a:p>
          <a:p>
            <a:pPr>
              <a:buNone/>
            </a:pPr>
            <a:r>
              <a:rPr lang="ja-JP" altLang="en-US" sz="2800" dirty="0" smtClean="0"/>
              <a:t>　　ファイナリストは失格となる。</a:t>
            </a:r>
            <a:endParaRPr lang="en-US" altLang="ja-JP" sz="2800" dirty="0" smtClean="0"/>
          </a:p>
          <a:p>
            <a:pPr>
              <a:buNone/>
            </a:pPr>
            <a:endParaRPr lang="en-US" altLang="ja-JP" sz="2800" dirty="0" smtClean="0"/>
          </a:p>
          <a:p>
            <a:pPr>
              <a:buNone/>
            </a:pPr>
            <a:r>
              <a:rPr lang="ja-JP" altLang="en-US" sz="2800" dirty="0"/>
              <a:t>　</a:t>
            </a:r>
            <a:r>
              <a:rPr lang="ja-JP" altLang="en-US" sz="2800" dirty="0" smtClean="0"/>
              <a:t>・ </a:t>
            </a:r>
            <a:r>
              <a:rPr lang="ja-JP" altLang="en-US" sz="2800" dirty="0"/>
              <a:t>“</a:t>
            </a:r>
            <a:r>
              <a:rPr lang="en-US" altLang="ja-JP" sz="2800" dirty="0"/>
              <a:t>Preparation and sighting </a:t>
            </a:r>
            <a:r>
              <a:rPr lang="en-US" altLang="ja-JP" sz="2800" dirty="0" smtClean="0"/>
              <a:t>time…stop</a:t>
            </a:r>
            <a:r>
              <a:rPr lang="ja-JP" altLang="en-US" sz="2800" dirty="0" smtClean="0"/>
              <a:t>”</a:t>
            </a:r>
            <a:endParaRPr lang="en-US" altLang="ja-JP" sz="2800" dirty="0" smtClean="0"/>
          </a:p>
          <a:p>
            <a:pPr>
              <a:buNone/>
            </a:pPr>
            <a:r>
              <a:rPr lang="en-US" altLang="ja-JP" sz="2800" dirty="0"/>
              <a:t> </a:t>
            </a:r>
            <a:r>
              <a:rPr lang="en-US" altLang="ja-JP" sz="2800" dirty="0" smtClean="0"/>
              <a:t>    </a:t>
            </a:r>
            <a:r>
              <a:rPr lang="ja-JP" altLang="en-US" sz="2800" dirty="0" smtClean="0"/>
              <a:t>の号令または</a:t>
            </a:r>
            <a:endParaRPr lang="en-US" altLang="ja-JP" sz="2800" dirty="0" smtClean="0"/>
          </a:p>
          <a:p>
            <a:pPr>
              <a:buNone/>
            </a:pPr>
            <a:r>
              <a:rPr lang="ja-JP" altLang="en-US" sz="2800" dirty="0"/>
              <a:t>　</a:t>
            </a:r>
            <a:r>
              <a:rPr lang="ja-JP" altLang="en-US" sz="2800" dirty="0" smtClean="0"/>
              <a:t>　“</a:t>
            </a:r>
            <a:r>
              <a:rPr lang="en-US" altLang="ja-JP" sz="2800" dirty="0" smtClean="0"/>
              <a:t>change over and sighting time…stop</a:t>
            </a:r>
            <a:r>
              <a:rPr lang="ja-JP" altLang="en-US" sz="2800" dirty="0" smtClean="0"/>
              <a:t>”</a:t>
            </a:r>
            <a:endParaRPr lang="en-US" altLang="ja-JP" sz="2800" dirty="0" smtClean="0"/>
          </a:p>
          <a:p>
            <a:pPr>
              <a:buNone/>
            </a:pPr>
            <a:r>
              <a:rPr lang="en-US" altLang="ja-JP" sz="2800" dirty="0"/>
              <a:t> </a:t>
            </a:r>
            <a:r>
              <a:rPr lang="en-US" altLang="ja-JP" sz="2800" dirty="0" smtClean="0"/>
              <a:t>  </a:t>
            </a:r>
            <a:r>
              <a:rPr lang="ja-JP" altLang="en-US" sz="2800" dirty="0" smtClean="0"/>
              <a:t>の号令後で、次の本射の“</a:t>
            </a:r>
            <a:r>
              <a:rPr lang="en-US" altLang="ja-JP" sz="2800" dirty="0" smtClean="0"/>
              <a:t>start</a:t>
            </a:r>
            <a:r>
              <a:rPr lang="ja-JP" altLang="en-US" sz="2800" dirty="0" smtClean="0"/>
              <a:t>”の号令前に弾を発射した場合、その弾は本射として採点せず、次の本射</a:t>
            </a:r>
            <a:r>
              <a:rPr lang="en-US" altLang="ja-JP" sz="2800" dirty="0" smtClean="0"/>
              <a:t>1</a:t>
            </a:r>
            <a:r>
              <a:rPr lang="ja-JP" altLang="en-US" sz="2800" dirty="0" smtClean="0"/>
              <a:t>発目に</a:t>
            </a:r>
            <a:r>
              <a:rPr lang="en-US" altLang="ja-JP" sz="2800" dirty="0" smtClean="0"/>
              <a:t>2</a:t>
            </a:r>
            <a:r>
              <a:rPr lang="ja-JP" altLang="en-US" sz="2800" dirty="0" smtClean="0"/>
              <a:t>点の減点が科せられる。</a:t>
            </a:r>
            <a:endParaRPr kumimoji="1" lang="en-US" altLang="ja-JP" sz="2800" dirty="0" smtClean="0"/>
          </a:p>
          <a:p>
            <a:pPr>
              <a:buNone/>
            </a:pPr>
            <a:endParaRPr kumimoji="1" lang="en-US" altLang="ja-JP" dirty="0" smtClean="0"/>
          </a:p>
        </p:txBody>
      </p:sp>
      <p:sp>
        <p:nvSpPr>
          <p:cNvPr id="4" name="スライド番号プレースホルダー 3"/>
          <p:cNvSpPr>
            <a:spLocks noGrp="1"/>
          </p:cNvSpPr>
          <p:nvPr>
            <p:ph type="sldNum" sz="quarter" idx="15"/>
          </p:nvPr>
        </p:nvSpPr>
        <p:spPr/>
        <p:txBody>
          <a:bodyPr/>
          <a:lstStyle/>
          <a:p>
            <a:fld id="{25A06CC4-1B62-42C4-930E-FC59732888D8}" type="slidenum">
              <a:rPr kumimoji="1" lang="ja-JP" altLang="en-US" smtClean="0"/>
              <a:pPr/>
              <a:t>12</a:t>
            </a:fld>
            <a:endParaRPr kumimoji="1" lang="ja-JP" altLang="en-US"/>
          </a:p>
        </p:txBody>
      </p:sp>
    </p:spTree>
    <p:extLst>
      <p:ext uri="{BB962C8B-B14F-4D97-AF65-F5344CB8AC3E}">
        <p14:creationId xmlns:p14="http://schemas.microsoft.com/office/powerpoint/2010/main" val="3552833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7467600" cy="652934"/>
          </a:xfrm>
        </p:spPr>
        <p:txBody>
          <a:bodyPr>
            <a:normAutofit/>
          </a:bodyPr>
          <a:lstStyle/>
          <a:p>
            <a:pPr algn="ctr"/>
            <a:r>
              <a:rPr lang="ja-JP" altLang="en-US" sz="3600" dirty="0"/>
              <a:t>新ルールについて</a:t>
            </a:r>
            <a:r>
              <a:rPr lang="ja-JP" altLang="en-US" sz="3600" dirty="0" smtClean="0"/>
              <a:t>：ファイナル</a:t>
            </a:r>
            <a:endParaRPr kumimoji="1" lang="ja-JP" altLang="en-US" sz="3600" dirty="0"/>
          </a:p>
        </p:txBody>
      </p:sp>
      <p:sp>
        <p:nvSpPr>
          <p:cNvPr id="3" name="コンテンツ プレースホルダ 2"/>
          <p:cNvSpPr>
            <a:spLocks noGrp="1"/>
          </p:cNvSpPr>
          <p:nvPr>
            <p:ph sz="quarter" idx="1"/>
          </p:nvPr>
        </p:nvSpPr>
        <p:spPr>
          <a:xfrm>
            <a:off x="539552" y="1052736"/>
            <a:ext cx="7467600" cy="5445224"/>
          </a:xfrm>
        </p:spPr>
        <p:txBody>
          <a:bodyPr>
            <a:normAutofit/>
          </a:bodyPr>
          <a:lstStyle/>
          <a:p>
            <a:r>
              <a:rPr lang="ja-JP" altLang="en-US" dirty="0"/>
              <a:t>試射時間</a:t>
            </a:r>
            <a:endParaRPr kumimoji="1" lang="en-US" altLang="ja-JP" dirty="0" smtClean="0"/>
          </a:p>
          <a:p>
            <a:pPr>
              <a:buNone/>
            </a:pPr>
            <a:r>
              <a:rPr lang="ja-JP" altLang="en-US" dirty="0" smtClean="0"/>
              <a:t>　　</a:t>
            </a:r>
            <a:r>
              <a:rPr lang="en-US" altLang="ja-JP" dirty="0" smtClean="0"/>
              <a:t>10m</a:t>
            </a:r>
            <a:r>
              <a:rPr lang="ja-JP" altLang="en-US" dirty="0" smtClean="0"/>
              <a:t>種目、</a:t>
            </a:r>
            <a:r>
              <a:rPr lang="en-US" altLang="ja-JP" dirty="0" smtClean="0"/>
              <a:t>50</a:t>
            </a:r>
            <a:r>
              <a:rPr lang="ja-JP" altLang="en-US" dirty="0" err="1" smtClean="0"/>
              <a:t>ｍ</a:t>
            </a:r>
            <a:r>
              <a:rPr lang="en-US" altLang="ja-JP" dirty="0" smtClean="0"/>
              <a:t>P60MW</a:t>
            </a:r>
            <a:r>
              <a:rPr lang="ja-JP" altLang="en-US" dirty="0" smtClean="0"/>
              <a:t>のファイナルではファイナリスト紹介後の</a:t>
            </a:r>
            <a:r>
              <a:rPr lang="en-US" altLang="ja-JP" dirty="0" smtClean="0"/>
              <a:t>2</a:t>
            </a:r>
            <a:r>
              <a:rPr lang="ja-JP" altLang="en-US" dirty="0" smtClean="0"/>
              <a:t>分間の試射が無くなる。</a:t>
            </a:r>
            <a:endParaRPr lang="en-US" altLang="ja-JP" dirty="0"/>
          </a:p>
          <a:p>
            <a:pPr>
              <a:buNone/>
            </a:pPr>
            <a:endParaRPr lang="en-US" altLang="ja-JP" dirty="0" smtClean="0"/>
          </a:p>
          <a:p>
            <a:pPr>
              <a:buNone/>
            </a:pPr>
            <a:r>
              <a:rPr lang="ja-JP" altLang="en-US" dirty="0" smtClean="0"/>
              <a:t>　 背景：ファイナリスト紹介が立ち上がらずに射撃姿勢を</a:t>
            </a:r>
            <a:endParaRPr lang="en-US" altLang="ja-JP" dirty="0" smtClean="0"/>
          </a:p>
          <a:p>
            <a:pPr>
              <a:buNone/>
            </a:pPr>
            <a:r>
              <a:rPr lang="ja-JP" altLang="en-US" dirty="0" smtClean="0"/>
              <a:t>　　　　　とったまま行うことになったので、三姿勢のファイ</a:t>
            </a:r>
            <a:endParaRPr lang="en-US" altLang="ja-JP" dirty="0" smtClean="0"/>
          </a:p>
          <a:p>
            <a:pPr>
              <a:buNone/>
            </a:pPr>
            <a:r>
              <a:rPr lang="ja-JP" altLang="en-US" dirty="0"/>
              <a:t>　</a:t>
            </a:r>
            <a:r>
              <a:rPr lang="ja-JP" altLang="en-US" dirty="0" smtClean="0"/>
              <a:t>　　　　ナル同様、最終試射時間が無くなった。</a:t>
            </a:r>
            <a:endParaRPr lang="en-US" altLang="ja-JP" dirty="0" smtClean="0"/>
          </a:p>
        </p:txBody>
      </p:sp>
      <p:sp>
        <p:nvSpPr>
          <p:cNvPr id="4" name="スライド番号プレースホルダー 3"/>
          <p:cNvSpPr>
            <a:spLocks noGrp="1"/>
          </p:cNvSpPr>
          <p:nvPr>
            <p:ph type="sldNum" sz="quarter" idx="15"/>
          </p:nvPr>
        </p:nvSpPr>
        <p:spPr/>
        <p:txBody>
          <a:bodyPr/>
          <a:lstStyle/>
          <a:p>
            <a:fld id="{25A06CC4-1B62-42C4-930E-FC59732888D8}" type="slidenum">
              <a:rPr kumimoji="1" lang="ja-JP" altLang="en-US" smtClean="0"/>
              <a:pPr/>
              <a:t>13</a:t>
            </a:fld>
            <a:endParaRPr kumimoji="1" lang="ja-JP" altLang="en-US"/>
          </a:p>
        </p:txBody>
      </p:sp>
    </p:spTree>
    <p:extLst>
      <p:ext uri="{BB962C8B-B14F-4D97-AF65-F5344CB8AC3E}">
        <p14:creationId xmlns:p14="http://schemas.microsoft.com/office/powerpoint/2010/main" val="833672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7467600" cy="652934"/>
          </a:xfrm>
        </p:spPr>
        <p:txBody>
          <a:bodyPr>
            <a:normAutofit/>
          </a:bodyPr>
          <a:lstStyle/>
          <a:p>
            <a:pPr algn="ctr"/>
            <a:r>
              <a:rPr lang="ja-JP" altLang="en-US" sz="3600" dirty="0"/>
              <a:t>ファイナルについて：立射・伏射</a:t>
            </a:r>
            <a:endParaRPr kumimoji="1" lang="ja-JP" altLang="en-US" sz="3600" dirty="0"/>
          </a:p>
        </p:txBody>
      </p:sp>
      <p:sp>
        <p:nvSpPr>
          <p:cNvPr id="3" name="コンテンツ プレースホルダ 2"/>
          <p:cNvSpPr>
            <a:spLocks noGrp="1"/>
          </p:cNvSpPr>
          <p:nvPr>
            <p:ph sz="quarter" idx="1"/>
          </p:nvPr>
        </p:nvSpPr>
        <p:spPr>
          <a:xfrm>
            <a:off x="539552" y="1052736"/>
            <a:ext cx="7467600" cy="5445224"/>
          </a:xfrm>
        </p:spPr>
        <p:txBody>
          <a:bodyPr>
            <a:normAutofit/>
          </a:bodyPr>
          <a:lstStyle/>
          <a:p>
            <a:r>
              <a:rPr kumimoji="1" lang="en-US" altLang="ja-JP" dirty="0" smtClean="0"/>
              <a:t>30</a:t>
            </a:r>
            <a:r>
              <a:rPr kumimoji="1" lang="ja-JP" altLang="en-US" dirty="0" smtClean="0"/>
              <a:t>分前</a:t>
            </a:r>
            <a:endParaRPr kumimoji="1" lang="en-US" altLang="ja-JP" dirty="0" smtClean="0"/>
          </a:p>
          <a:p>
            <a:pPr>
              <a:buNone/>
            </a:pPr>
            <a:r>
              <a:rPr lang="ja-JP" altLang="en-US" dirty="0" smtClean="0"/>
              <a:t>　　出頭確認</a:t>
            </a:r>
            <a:r>
              <a:rPr lang="en-US" altLang="ja-JP" dirty="0" smtClean="0"/>
              <a:t>/Bib</a:t>
            </a:r>
            <a:r>
              <a:rPr lang="ja-JP" altLang="en-US" dirty="0" smtClean="0"/>
              <a:t>ゼッケンの配布</a:t>
            </a:r>
            <a:r>
              <a:rPr lang="en-US" altLang="ja-JP" dirty="0" smtClean="0"/>
              <a:t>/</a:t>
            </a:r>
            <a:r>
              <a:rPr lang="ja-JP" altLang="en-US" dirty="0" smtClean="0"/>
              <a:t>射手手帳の回収</a:t>
            </a:r>
            <a:endParaRPr lang="en-US" altLang="ja-JP" dirty="0" smtClean="0"/>
          </a:p>
          <a:p>
            <a:pPr>
              <a:buNone/>
            </a:pPr>
            <a:r>
              <a:rPr lang="ja-JP" altLang="en-US" dirty="0" smtClean="0"/>
              <a:t>　　→遅刻した場合は</a:t>
            </a:r>
            <a:r>
              <a:rPr lang="en-US" altLang="ja-JP" dirty="0" smtClean="0"/>
              <a:t>2</a:t>
            </a:r>
            <a:r>
              <a:rPr lang="ja-JP" altLang="en-US" dirty="0" smtClean="0"/>
              <a:t>点減</a:t>
            </a:r>
            <a:endParaRPr lang="en-US" altLang="ja-JP" dirty="0" smtClean="0"/>
          </a:p>
          <a:p>
            <a:r>
              <a:rPr lang="ja-JP" altLang="en-US" dirty="0" smtClean="0"/>
              <a:t>出頭確認終わり次第</a:t>
            </a:r>
            <a:endParaRPr lang="en-US" altLang="ja-JP" dirty="0" smtClean="0"/>
          </a:p>
          <a:p>
            <a:pPr>
              <a:buNone/>
            </a:pPr>
            <a:r>
              <a:rPr lang="ja-JP" altLang="en-US" dirty="0" smtClean="0"/>
              <a:t>　　射座への荷物持ち込み</a:t>
            </a:r>
            <a:endParaRPr lang="en-US" altLang="ja-JP" dirty="0" smtClean="0"/>
          </a:p>
          <a:p>
            <a:r>
              <a:rPr kumimoji="1" lang="en-US" altLang="ja-JP" dirty="0" smtClean="0"/>
              <a:t>1</a:t>
            </a:r>
            <a:r>
              <a:rPr kumimoji="1" lang="en-US" altLang="ja-JP" dirty="0" smtClean="0">
                <a:solidFill>
                  <a:srgbClr val="FF0000"/>
                </a:solidFill>
              </a:rPr>
              <a:t>6</a:t>
            </a:r>
            <a:r>
              <a:rPr kumimoji="1" lang="ja-JP" altLang="en-US" dirty="0" smtClean="0"/>
              <a:t>分前</a:t>
            </a:r>
            <a:endParaRPr kumimoji="1" lang="en-US" altLang="ja-JP" dirty="0" smtClean="0"/>
          </a:p>
          <a:p>
            <a:pPr marL="0" indent="0">
              <a:buNone/>
            </a:pPr>
            <a:r>
              <a:rPr lang="ja-JP" altLang="en-US" dirty="0" smtClean="0"/>
              <a:t>　　“</a:t>
            </a:r>
            <a:r>
              <a:rPr lang="en-US" altLang="ja-JP" dirty="0"/>
              <a:t>Athletes to the line</a:t>
            </a:r>
            <a:r>
              <a:rPr lang="ja-JP" altLang="en-US" dirty="0" smtClean="0"/>
              <a:t>”</a:t>
            </a:r>
            <a:endParaRPr lang="en-US" altLang="ja-JP" dirty="0" smtClean="0"/>
          </a:p>
          <a:p>
            <a:r>
              <a:rPr kumimoji="1" lang="en-US" altLang="ja-JP" dirty="0" smtClean="0"/>
              <a:t>1</a:t>
            </a:r>
            <a:r>
              <a:rPr kumimoji="1" lang="en-US" altLang="ja-JP" dirty="0" smtClean="0">
                <a:solidFill>
                  <a:srgbClr val="FF0000"/>
                </a:solidFill>
              </a:rPr>
              <a:t>4</a:t>
            </a:r>
            <a:r>
              <a:rPr kumimoji="1" lang="ja-JP" altLang="en-US" dirty="0" smtClean="0"/>
              <a:t>分前</a:t>
            </a:r>
            <a:endParaRPr kumimoji="1" lang="en-US" altLang="ja-JP" dirty="0" smtClean="0"/>
          </a:p>
          <a:p>
            <a:pPr marL="0" indent="0">
              <a:buNone/>
            </a:pPr>
            <a:r>
              <a:rPr lang="ja-JP" altLang="en-US" dirty="0" smtClean="0"/>
              <a:t>　　</a:t>
            </a:r>
            <a:r>
              <a:rPr lang="en-US" altLang="ja-JP" dirty="0" smtClean="0"/>
              <a:t>8</a:t>
            </a:r>
            <a:r>
              <a:rPr lang="ja-JP" altLang="en-US" dirty="0" smtClean="0"/>
              <a:t>分間の準備試射時間</a:t>
            </a:r>
            <a:endParaRPr lang="en-US" altLang="ja-JP" dirty="0" smtClean="0"/>
          </a:p>
          <a:p>
            <a:pPr marL="0" indent="0">
              <a:buNone/>
            </a:pPr>
            <a:r>
              <a:rPr lang="ja-JP" altLang="en-US" dirty="0"/>
              <a:t>　</a:t>
            </a:r>
            <a:r>
              <a:rPr lang="ja-JP" altLang="en-US" dirty="0" smtClean="0"/>
              <a:t>（試射時間終了後試射的回収</a:t>
            </a:r>
            <a:r>
              <a:rPr lang="en-US" altLang="ja-JP" dirty="0" smtClean="0"/>
              <a:t>/</a:t>
            </a:r>
            <a:r>
              <a:rPr lang="ja-JP" altLang="en-US" dirty="0" smtClean="0"/>
              <a:t>本射的への切換え）</a:t>
            </a:r>
            <a:endParaRPr lang="en-US" altLang="ja-JP" dirty="0" smtClean="0"/>
          </a:p>
          <a:p>
            <a:r>
              <a:rPr lang="en-US" altLang="ja-JP" dirty="0">
                <a:solidFill>
                  <a:srgbClr val="FF0000"/>
                </a:solidFill>
              </a:rPr>
              <a:t>6</a:t>
            </a:r>
            <a:r>
              <a:rPr kumimoji="1" lang="ja-JP" altLang="en-US" dirty="0" smtClean="0"/>
              <a:t>分前</a:t>
            </a:r>
            <a:endParaRPr kumimoji="1" lang="en-US" altLang="ja-JP" dirty="0" smtClean="0"/>
          </a:p>
          <a:p>
            <a:pPr marL="0" indent="0">
              <a:buNone/>
            </a:pPr>
            <a:r>
              <a:rPr lang="ja-JP" altLang="en-US" dirty="0" smtClean="0"/>
              <a:t>　　射手紹介</a:t>
            </a:r>
            <a:endParaRPr kumimoji="1" lang="en-US" altLang="ja-JP" dirty="0" smtClean="0"/>
          </a:p>
        </p:txBody>
      </p:sp>
      <p:sp>
        <p:nvSpPr>
          <p:cNvPr id="4" name="スライド番号プレースホルダー 3"/>
          <p:cNvSpPr>
            <a:spLocks noGrp="1"/>
          </p:cNvSpPr>
          <p:nvPr>
            <p:ph type="sldNum" sz="quarter" idx="15"/>
          </p:nvPr>
        </p:nvSpPr>
        <p:spPr/>
        <p:txBody>
          <a:bodyPr/>
          <a:lstStyle/>
          <a:p>
            <a:fld id="{25A06CC4-1B62-42C4-930E-FC59732888D8}" type="slidenum">
              <a:rPr kumimoji="1" lang="ja-JP" altLang="en-US" smtClean="0"/>
              <a:pPr/>
              <a:t>14</a:t>
            </a:fld>
            <a:endParaRPr kumimoji="1" lang="ja-JP" altLang="en-US"/>
          </a:p>
        </p:txBody>
      </p:sp>
    </p:spTree>
    <p:extLst>
      <p:ext uri="{BB962C8B-B14F-4D97-AF65-F5344CB8AC3E}">
        <p14:creationId xmlns:p14="http://schemas.microsoft.com/office/powerpoint/2010/main" val="2450873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7467600" cy="724942"/>
          </a:xfrm>
        </p:spPr>
        <p:txBody>
          <a:bodyPr>
            <a:normAutofit/>
          </a:bodyPr>
          <a:lstStyle/>
          <a:p>
            <a:pPr algn="ctr"/>
            <a:r>
              <a:rPr lang="ja-JP" altLang="en-US" sz="3600" dirty="0" smtClean="0"/>
              <a:t>ファイナルについて：立射・伏射</a:t>
            </a:r>
            <a:endParaRPr kumimoji="1" lang="ja-JP" altLang="en-US" sz="3600" dirty="0"/>
          </a:p>
        </p:txBody>
      </p:sp>
      <p:sp>
        <p:nvSpPr>
          <p:cNvPr id="3" name="コンテンツ プレースホルダ 2"/>
          <p:cNvSpPr>
            <a:spLocks noGrp="1"/>
          </p:cNvSpPr>
          <p:nvPr>
            <p:ph sz="quarter" idx="1"/>
          </p:nvPr>
        </p:nvSpPr>
        <p:spPr>
          <a:xfrm>
            <a:off x="539552" y="1052736"/>
            <a:ext cx="7467600" cy="5445224"/>
          </a:xfrm>
        </p:spPr>
        <p:txBody>
          <a:bodyPr>
            <a:normAutofit/>
          </a:bodyPr>
          <a:lstStyle/>
          <a:p>
            <a:r>
              <a:rPr lang="ja-JP" altLang="en-US" dirty="0" smtClean="0"/>
              <a:t>射手紹介終了</a:t>
            </a:r>
            <a:endParaRPr kumimoji="1" lang="en-US" altLang="ja-JP" dirty="0" smtClean="0"/>
          </a:p>
          <a:p>
            <a:pPr>
              <a:buNone/>
            </a:pPr>
            <a:r>
              <a:rPr lang="ja-JP" altLang="en-US" dirty="0" smtClean="0"/>
              <a:t>　　“</a:t>
            </a:r>
            <a:r>
              <a:rPr lang="en-US" altLang="ja-JP" dirty="0" smtClean="0"/>
              <a:t>Take your positions”</a:t>
            </a:r>
          </a:p>
          <a:p>
            <a:r>
              <a:rPr lang="en-US" altLang="ja-JP" dirty="0">
                <a:solidFill>
                  <a:srgbClr val="FF0000"/>
                </a:solidFill>
              </a:rPr>
              <a:t>60</a:t>
            </a:r>
            <a:r>
              <a:rPr lang="ja-JP" altLang="en-US" dirty="0" smtClean="0"/>
              <a:t>秒後</a:t>
            </a:r>
            <a:endParaRPr lang="en-US" altLang="ja-JP" dirty="0" smtClean="0"/>
          </a:p>
          <a:p>
            <a:pPr>
              <a:buNone/>
            </a:pPr>
            <a:r>
              <a:rPr lang="ja-JP" altLang="en-US" dirty="0" smtClean="0"/>
              <a:t>　　“</a:t>
            </a:r>
            <a:r>
              <a:rPr lang="en-US" altLang="ja-JP" dirty="0" smtClean="0"/>
              <a:t>For the first competition series…load</a:t>
            </a:r>
            <a:r>
              <a:rPr lang="ja-JP" altLang="en-US" dirty="0" smtClean="0"/>
              <a:t>”</a:t>
            </a:r>
            <a:endParaRPr lang="en-US" altLang="ja-JP" dirty="0" smtClean="0"/>
          </a:p>
          <a:p>
            <a:r>
              <a:rPr lang="en-US" altLang="ja-JP" dirty="0" smtClean="0"/>
              <a:t>5</a:t>
            </a:r>
            <a:r>
              <a:rPr lang="ja-JP" altLang="en-US" dirty="0" smtClean="0"/>
              <a:t>秒後</a:t>
            </a:r>
            <a:endParaRPr kumimoji="1" lang="en-US" altLang="ja-JP" dirty="0" smtClean="0"/>
          </a:p>
          <a:p>
            <a:pPr>
              <a:buNone/>
            </a:pPr>
            <a:r>
              <a:rPr lang="ja-JP" altLang="en-US" dirty="0" smtClean="0"/>
              <a:t>　　“</a:t>
            </a:r>
            <a:r>
              <a:rPr lang="en-US" altLang="ja-JP" dirty="0" smtClean="0"/>
              <a:t>Start</a:t>
            </a:r>
            <a:r>
              <a:rPr lang="ja-JP" altLang="en-US" dirty="0" smtClean="0"/>
              <a:t>”</a:t>
            </a:r>
            <a:endParaRPr lang="en-US" altLang="ja-JP" dirty="0" smtClean="0"/>
          </a:p>
          <a:p>
            <a:pPr>
              <a:buNone/>
            </a:pPr>
            <a:endParaRPr lang="en-US" altLang="ja-JP" dirty="0" smtClean="0"/>
          </a:p>
          <a:p>
            <a:pPr>
              <a:buNone/>
            </a:pPr>
            <a:endParaRPr lang="en-US" altLang="ja-JP" dirty="0" smtClean="0"/>
          </a:p>
          <a:p>
            <a:pPr algn="ctr">
              <a:buNone/>
            </a:pPr>
            <a:r>
              <a:rPr lang="ja-JP" altLang="en-US" sz="3200" dirty="0" smtClean="0"/>
              <a:t>以降の進行手順は変更なし</a:t>
            </a:r>
            <a:endParaRPr lang="en-US" altLang="ja-JP" sz="3200" dirty="0" smtClean="0"/>
          </a:p>
        </p:txBody>
      </p:sp>
      <p:sp>
        <p:nvSpPr>
          <p:cNvPr id="4" name="スライド番号プレースホルダー 3"/>
          <p:cNvSpPr>
            <a:spLocks noGrp="1"/>
          </p:cNvSpPr>
          <p:nvPr>
            <p:ph type="sldNum" sz="quarter" idx="15"/>
          </p:nvPr>
        </p:nvSpPr>
        <p:spPr/>
        <p:txBody>
          <a:bodyPr/>
          <a:lstStyle/>
          <a:p>
            <a:fld id="{25A06CC4-1B62-42C4-930E-FC59732888D8}" type="slidenum">
              <a:rPr kumimoji="1" lang="ja-JP" altLang="en-US" smtClean="0"/>
              <a:pPr/>
              <a:t>15</a:t>
            </a:fld>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7467600" cy="724942"/>
          </a:xfrm>
        </p:spPr>
        <p:txBody>
          <a:bodyPr>
            <a:normAutofit/>
          </a:bodyPr>
          <a:lstStyle/>
          <a:p>
            <a:pPr algn="ctr"/>
            <a:r>
              <a:rPr lang="ja-JP" altLang="en-US" sz="3600" dirty="0" smtClean="0"/>
              <a:t>ファイナルについて：三姿勢</a:t>
            </a:r>
            <a:endParaRPr kumimoji="1" lang="ja-JP" altLang="en-US" sz="3600" dirty="0"/>
          </a:p>
        </p:txBody>
      </p:sp>
      <p:sp>
        <p:nvSpPr>
          <p:cNvPr id="3" name="コンテンツ プレースホルダ 2"/>
          <p:cNvSpPr>
            <a:spLocks noGrp="1"/>
          </p:cNvSpPr>
          <p:nvPr>
            <p:ph sz="quarter" idx="1"/>
          </p:nvPr>
        </p:nvSpPr>
        <p:spPr>
          <a:xfrm>
            <a:off x="539552" y="1052736"/>
            <a:ext cx="7467600" cy="5445224"/>
          </a:xfrm>
        </p:spPr>
        <p:txBody>
          <a:bodyPr>
            <a:normAutofit/>
          </a:bodyPr>
          <a:lstStyle/>
          <a:p>
            <a:r>
              <a:rPr lang="en-US" altLang="ja-JP" dirty="0" smtClean="0"/>
              <a:t>30</a:t>
            </a:r>
            <a:r>
              <a:rPr lang="ja-JP" altLang="en-US" dirty="0" smtClean="0"/>
              <a:t>分前</a:t>
            </a:r>
            <a:endParaRPr lang="en-US" altLang="ja-JP" dirty="0" smtClean="0"/>
          </a:p>
          <a:p>
            <a:pPr>
              <a:buNone/>
            </a:pPr>
            <a:r>
              <a:rPr lang="ja-JP" altLang="en-US" dirty="0" smtClean="0"/>
              <a:t>　　出頭確認</a:t>
            </a:r>
            <a:r>
              <a:rPr lang="en-US" altLang="ja-JP" dirty="0" smtClean="0"/>
              <a:t>/Bib</a:t>
            </a:r>
            <a:r>
              <a:rPr lang="ja-JP" altLang="en-US" dirty="0" smtClean="0"/>
              <a:t>ゼッケンの配布</a:t>
            </a:r>
            <a:r>
              <a:rPr lang="en-US" altLang="ja-JP" dirty="0" smtClean="0"/>
              <a:t>/</a:t>
            </a:r>
            <a:r>
              <a:rPr lang="ja-JP" altLang="en-US" dirty="0" smtClean="0"/>
              <a:t>射手手帳の回収</a:t>
            </a:r>
            <a:endParaRPr lang="en-US" altLang="ja-JP" dirty="0" smtClean="0"/>
          </a:p>
          <a:p>
            <a:pPr>
              <a:buNone/>
            </a:pPr>
            <a:r>
              <a:rPr lang="ja-JP" altLang="en-US" dirty="0" smtClean="0"/>
              <a:t>　　→遅刻した場合は</a:t>
            </a:r>
            <a:r>
              <a:rPr lang="en-US" altLang="ja-JP" dirty="0" smtClean="0"/>
              <a:t>2</a:t>
            </a:r>
            <a:r>
              <a:rPr lang="ja-JP" altLang="en-US" dirty="0" smtClean="0"/>
              <a:t>点減</a:t>
            </a:r>
            <a:endParaRPr lang="en-US" altLang="ja-JP" dirty="0" smtClean="0"/>
          </a:p>
          <a:p>
            <a:r>
              <a:rPr lang="en-US" altLang="ja-JP" dirty="0" smtClean="0"/>
              <a:t>20</a:t>
            </a:r>
            <a:r>
              <a:rPr lang="ja-JP" altLang="en-US" dirty="0" smtClean="0"/>
              <a:t>分前</a:t>
            </a:r>
            <a:endParaRPr lang="en-US" altLang="ja-JP" dirty="0" smtClean="0"/>
          </a:p>
          <a:p>
            <a:pPr>
              <a:buNone/>
            </a:pPr>
            <a:r>
              <a:rPr lang="ja-JP" altLang="en-US" dirty="0" smtClean="0"/>
              <a:t>　　射座への荷物持ち込み</a:t>
            </a:r>
            <a:endParaRPr lang="en-US" altLang="ja-JP" dirty="0" smtClean="0"/>
          </a:p>
          <a:p>
            <a:r>
              <a:rPr lang="en-US" altLang="ja-JP" dirty="0" smtClean="0"/>
              <a:t>1</a:t>
            </a:r>
            <a:r>
              <a:rPr lang="en-US" altLang="ja-JP" dirty="0" smtClean="0">
                <a:solidFill>
                  <a:srgbClr val="FF0000"/>
                </a:solidFill>
              </a:rPr>
              <a:t>3</a:t>
            </a:r>
            <a:r>
              <a:rPr lang="ja-JP" altLang="en-US" dirty="0" smtClean="0"/>
              <a:t>分前</a:t>
            </a:r>
            <a:endParaRPr lang="en-US" altLang="ja-JP" dirty="0" smtClean="0"/>
          </a:p>
          <a:p>
            <a:pPr>
              <a:buNone/>
            </a:pPr>
            <a:r>
              <a:rPr lang="ja-JP" altLang="en-US" dirty="0" smtClean="0"/>
              <a:t>　　“</a:t>
            </a:r>
            <a:r>
              <a:rPr lang="en-US" altLang="ja-JP" dirty="0"/>
              <a:t>Athletes to the line</a:t>
            </a:r>
            <a:r>
              <a:rPr lang="ja-JP" altLang="en-US" dirty="0" smtClean="0"/>
              <a:t>”</a:t>
            </a:r>
            <a:endParaRPr lang="en-US" altLang="ja-JP" dirty="0" smtClean="0"/>
          </a:p>
          <a:p>
            <a:r>
              <a:rPr lang="en-US" altLang="ja-JP" dirty="0" smtClean="0"/>
              <a:t>1</a:t>
            </a:r>
            <a:r>
              <a:rPr lang="en-US" altLang="ja-JP" dirty="0" smtClean="0">
                <a:solidFill>
                  <a:srgbClr val="FF0000"/>
                </a:solidFill>
              </a:rPr>
              <a:t>1</a:t>
            </a:r>
            <a:r>
              <a:rPr lang="ja-JP" altLang="en-US" dirty="0" smtClean="0"/>
              <a:t>分前</a:t>
            </a:r>
            <a:endParaRPr lang="en-US" altLang="ja-JP" dirty="0" smtClean="0"/>
          </a:p>
          <a:p>
            <a:pPr>
              <a:buNone/>
            </a:pPr>
            <a:r>
              <a:rPr lang="ja-JP" altLang="en-US" dirty="0" smtClean="0"/>
              <a:t>　　</a:t>
            </a:r>
            <a:r>
              <a:rPr lang="en-US" altLang="ja-JP" dirty="0" smtClean="0"/>
              <a:t>5</a:t>
            </a:r>
            <a:r>
              <a:rPr lang="ja-JP" altLang="en-US" dirty="0" smtClean="0"/>
              <a:t>分間の準備試射時間</a:t>
            </a:r>
            <a:endParaRPr lang="en-US" altLang="ja-JP" dirty="0" smtClean="0"/>
          </a:p>
          <a:p>
            <a:r>
              <a:rPr lang="en-US" altLang="ja-JP" dirty="0" smtClean="0"/>
              <a:t>5</a:t>
            </a:r>
            <a:r>
              <a:rPr lang="ja-JP" altLang="en-US" dirty="0" smtClean="0"/>
              <a:t>分</a:t>
            </a:r>
            <a:r>
              <a:rPr lang="en-US" altLang="ja-JP" dirty="0" smtClean="0">
                <a:solidFill>
                  <a:srgbClr val="FF0000"/>
                </a:solidFill>
              </a:rPr>
              <a:t>30</a:t>
            </a:r>
            <a:r>
              <a:rPr lang="ja-JP" altLang="en-US" dirty="0" smtClean="0">
                <a:solidFill>
                  <a:srgbClr val="FF0000"/>
                </a:solidFill>
              </a:rPr>
              <a:t>秒</a:t>
            </a:r>
            <a:r>
              <a:rPr lang="ja-JP" altLang="en-US" dirty="0" smtClean="0"/>
              <a:t>前</a:t>
            </a:r>
            <a:endParaRPr lang="en-US" altLang="ja-JP" dirty="0" smtClean="0"/>
          </a:p>
          <a:p>
            <a:pPr>
              <a:buNone/>
            </a:pPr>
            <a:r>
              <a:rPr lang="ja-JP" altLang="en-US" dirty="0" smtClean="0"/>
              <a:t>　　射手紹介（膝射の姿勢を維持してよい）</a:t>
            </a:r>
            <a:endParaRPr lang="en-US" altLang="ja-JP" dirty="0" smtClean="0"/>
          </a:p>
          <a:p>
            <a:pPr>
              <a:buNone/>
            </a:pPr>
            <a:endParaRPr lang="en-US" altLang="ja-JP" dirty="0" smtClean="0"/>
          </a:p>
        </p:txBody>
      </p:sp>
      <p:sp>
        <p:nvSpPr>
          <p:cNvPr id="4" name="スライド番号プレースホルダー 3"/>
          <p:cNvSpPr>
            <a:spLocks noGrp="1"/>
          </p:cNvSpPr>
          <p:nvPr>
            <p:ph type="sldNum" sz="quarter" idx="15"/>
          </p:nvPr>
        </p:nvSpPr>
        <p:spPr/>
        <p:txBody>
          <a:bodyPr/>
          <a:lstStyle/>
          <a:p>
            <a:fld id="{25A06CC4-1B62-42C4-930E-FC59732888D8}" type="slidenum">
              <a:rPr kumimoji="1" lang="ja-JP" altLang="en-US" smtClean="0"/>
              <a:pPr/>
              <a:t>16</a:t>
            </a:fld>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7467600" cy="724942"/>
          </a:xfrm>
        </p:spPr>
        <p:txBody>
          <a:bodyPr>
            <a:normAutofit/>
          </a:bodyPr>
          <a:lstStyle/>
          <a:p>
            <a:pPr algn="ctr"/>
            <a:r>
              <a:rPr lang="ja-JP" altLang="en-US" sz="3600" dirty="0" smtClean="0"/>
              <a:t>ファイナルについて：三姿勢</a:t>
            </a:r>
            <a:endParaRPr kumimoji="1" lang="ja-JP" altLang="en-US" sz="3600" dirty="0"/>
          </a:p>
        </p:txBody>
      </p:sp>
      <p:sp>
        <p:nvSpPr>
          <p:cNvPr id="3" name="コンテンツ プレースホルダ 2"/>
          <p:cNvSpPr>
            <a:spLocks noGrp="1"/>
          </p:cNvSpPr>
          <p:nvPr>
            <p:ph sz="quarter" idx="1"/>
          </p:nvPr>
        </p:nvSpPr>
        <p:spPr>
          <a:xfrm>
            <a:off x="539552" y="1052736"/>
            <a:ext cx="7467600" cy="5445224"/>
          </a:xfrm>
        </p:spPr>
        <p:txBody>
          <a:bodyPr>
            <a:normAutofit/>
          </a:bodyPr>
          <a:lstStyle/>
          <a:p>
            <a:r>
              <a:rPr lang="ja-JP" altLang="en-US" dirty="0" smtClean="0"/>
              <a:t>射手紹介終了</a:t>
            </a:r>
            <a:endParaRPr kumimoji="1" lang="en-US" altLang="ja-JP" dirty="0" smtClean="0"/>
          </a:p>
          <a:p>
            <a:pPr>
              <a:buNone/>
            </a:pPr>
            <a:r>
              <a:rPr lang="ja-JP" altLang="en-US" dirty="0" smtClean="0"/>
              <a:t>　　“</a:t>
            </a:r>
            <a:r>
              <a:rPr lang="en-US" altLang="ja-JP" dirty="0" smtClean="0"/>
              <a:t>Take your positions”</a:t>
            </a:r>
          </a:p>
          <a:p>
            <a:r>
              <a:rPr lang="en-US" altLang="ja-JP" dirty="0">
                <a:solidFill>
                  <a:srgbClr val="FF0000"/>
                </a:solidFill>
              </a:rPr>
              <a:t>60</a:t>
            </a:r>
            <a:r>
              <a:rPr lang="ja-JP" altLang="en-US" dirty="0" smtClean="0"/>
              <a:t>秒後</a:t>
            </a:r>
            <a:endParaRPr lang="en-US" altLang="ja-JP" dirty="0" smtClean="0"/>
          </a:p>
          <a:p>
            <a:pPr>
              <a:buNone/>
            </a:pPr>
            <a:r>
              <a:rPr lang="ja-JP" altLang="en-US" dirty="0" smtClean="0"/>
              <a:t>　　“</a:t>
            </a:r>
            <a:r>
              <a:rPr lang="en-US" altLang="ja-JP" dirty="0" smtClean="0"/>
              <a:t>For the first competition series…load</a:t>
            </a:r>
            <a:r>
              <a:rPr lang="ja-JP" altLang="en-US" dirty="0" smtClean="0"/>
              <a:t>”</a:t>
            </a:r>
            <a:endParaRPr lang="en-US" altLang="ja-JP" dirty="0" smtClean="0"/>
          </a:p>
          <a:p>
            <a:r>
              <a:rPr lang="en-US" altLang="ja-JP" dirty="0" smtClean="0"/>
              <a:t>5</a:t>
            </a:r>
            <a:r>
              <a:rPr lang="ja-JP" altLang="en-US" dirty="0" smtClean="0"/>
              <a:t>秒後</a:t>
            </a:r>
            <a:endParaRPr kumimoji="1" lang="en-US" altLang="ja-JP" dirty="0" smtClean="0"/>
          </a:p>
          <a:p>
            <a:pPr>
              <a:buNone/>
            </a:pPr>
            <a:r>
              <a:rPr lang="ja-JP" altLang="en-US" dirty="0" smtClean="0"/>
              <a:t>　　“</a:t>
            </a:r>
            <a:r>
              <a:rPr lang="en-US" altLang="ja-JP" dirty="0" smtClean="0"/>
              <a:t>Start</a:t>
            </a:r>
            <a:r>
              <a:rPr lang="ja-JP" altLang="en-US" dirty="0" smtClean="0"/>
              <a:t>”</a:t>
            </a:r>
            <a:endParaRPr lang="en-US" altLang="ja-JP" dirty="0" smtClean="0"/>
          </a:p>
          <a:p>
            <a:pPr>
              <a:buNone/>
            </a:pPr>
            <a:endParaRPr lang="en-US" altLang="ja-JP" dirty="0" smtClean="0"/>
          </a:p>
          <a:p>
            <a:pPr>
              <a:buNone/>
            </a:pPr>
            <a:endParaRPr lang="en-US" altLang="ja-JP" dirty="0" smtClean="0"/>
          </a:p>
          <a:p>
            <a:pPr algn="ctr">
              <a:buNone/>
            </a:pPr>
            <a:r>
              <a:rPr lang="ja-JP" altLang="en-US" sz="3200" dirty="0" smtClean="0"/>
              <a:t>以降の進行手順は変更なし</a:t>
            </a:r>
            <a:endParaRPr lang="en-US" altLang="ja-JP" sz="3200" dirty="0" smtClean="0"/>
          </a:p>
        </p:txBody>
      </p:sp>
      <p:sp>
        <p:nvSpPr>
          <p:cNvPr id="4" name="スライド番号プレースホルダー 3"/>
          <p:cNvSpPr>
            <a:spLocks noGrp="1"/>
          </p:cNvSpPr>
          <p:nvPr>
            <p:ph type="sldNum" sz="quarter" idx="15"/>
          </p:nvPr>
        </p:nvSpPr>
        <p:spPr/>
        <p:txBody>
          <a:bodyPr/>
          <a:lstStyle/>
          <a:p>
            <a:fld id="{25A06CC4-1B62-42C4-930E-FC59732888D8}" type="slidenum">
              <a:rPr kumimoji="1" lang="ja-JP" altLang="en-US" smtClean="0"/>
              <a:pPr/>
              <a:t>17</a:t>
            </a:fld>
            <a:endParaRPr kumimoji="1" lang="ja-JP" altLang="en-US"/>
          </a:p>
        </p:txBody>
      </p:sp>
    </p:spTree>
    <p:extLst>
      <p:ext uri="{BB962C8B-B14F-4D97-AF65-F5344CB8AC3E}">
        <p14:creationId xmlns:p14="http://schemas.microsoft.com/office/powerpoint/2010/main" val="3917264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7467600" cy="724942"/>
          </a:xfrm>
        </p:spPr>
        <p:txBody>
          <a:bodyPr>
            <a:normAutofit fontScale="90000"/>
          </a:bodyPr>
          <a:lstStyle/>
          <a:p>
            <a:pPr algn="ctr"/>
            <a:r>
              <a:rPr kumimoji="1" lang="ja-JP" altLang="en-US" sz="3600" dirty="0" smtClean="0"/>
              <a:t>新ルールについて：採点方法及び段級</a:t>
            </a:r>
            <a:endParaRPr kumimoji="1" lang="ja-JP" altLang="en-US" sz="3600" dirty="0"/>
          </a:p>
        </p:txBody>
      </p:sp>
      <p:sp>
        <p:nvSpPr>
          <p:cNvPr id="3" name="コンテンツ プレースホルダ 2"/>
          <p:cNvSpPr>
            <a:spLocks noGrp="1"/>
          </p:cNvSpPr>
          <p:nvPr>
            <p:ph sz="quarter" idx="1"/>
          </p:nvPr>
        </p:nvSpPr>
        <p:spPr>
          <a:xfrm>
            <a:off x="539552" y="1052736"/>
            <a:ext cx="7467600" cy="5445224"/>
          </a:xfrm>
        </p:spPr>
        <p:txBody>
          <a:bodyPr>
            <a:normAutofit/>
          </a:bodyPr>
          <a:lstStyle/>
          <a:p>
            <a:r>
              <a:rPr lang="en-US" altLang="ja-JP" dirty="0" smtClean="0"/>
              <a:t>10</a:t>
            </a:r>
            <a:r>
              <a:rPr lang="ja-JP" altLang="en-US" dirty="0" err="1" smtClean="0"/>
              <a:t>ｍ</a:t>
            </a:r>
            <a:r>
              <a:rPr lang="en-US" altLang="ja-JP" dirty="0" smtClean="0"/>
              <a:t>S60M</a:t>
            </a:r>
            <a:r>
              <a:rPr lang="ja-JP" altLang="en-US" dirty="0" err="1" smtClean="0"/>
              <a:t>、</a:t>
            </a:r>
            <a:r>
              <a:rPr lang="en-US" altLang="ja-JP" dirty="0" smtClean="0"/>
              <a:t>10</a:t>
            </a:r>
            <a:r>
              <a:rPr lang="ja-JP" altLang="en-US" dirty="0" err="1" smtClean="0"/>
              <a:t>ｍ</a:t>
            </a:r>
            <a:r>
              <a:rPr lang="en-US" altLang="ja-JP" dirty="0" smtClean="0"/>
              <a:t>S40W</a:t>
            </a:r>
          </a:p>
          <a:p>
            <a:pPr marL="0" indent="0">
              <a:buNone/>
            </a:pPr>
            <a:r>
              <a:rPr lang="ja-JP" altLang="en-US" dirty="0" smtClean="0"/>
              <a:t>　・</a:t>
            </a:r>
            <a:r>
              <a:rPr lang="en-US" altLang="ja-JP" dirty="0" smtClean="0"/>
              <a:t>2014</a:t>
            </a:r>
            <a:r>
              <a:rPr lang="ja-JP" altLang="ja-JP" dirty="0"/>
              <a:t>年</a:t>
            </a:r>
            <a:r>
              <a:rPr lang="en-US" altLang="ja-JP" dirty="0"/>
              <a:t>4</a:t>
            </a:r>
            <a:r>
              <a:rPr lang="ja-JP" altLang="ja-JP" dirty="0"/>
              <a:t>月以降の</a:t>
            </a:r>
            <a:r>
              <a:rPr lang="en-US" altLang="ja-JP" dirty="0"/>
              <a:t>G3</a:t>
            </a:r>
            <a:r>
              <a:rPr lang="ja-JP" altLang="ja-JP" dirty="0"/>
              <a:t>以上の大会について</a:t>
            </a:r>
            <a:r>
              <a:rPr lang="ja-JP" altLang="ja-JP" dirty="0" smtClean="0"/>
              <a:t>は</a:t>
            </a:r>
            <a:endParaRPr lang="en-US" altLang="ja-JP" dirty="0"/>
          </a:p>
          <a:p>
            <a:pPr marL="0" indent="0">
              <a:buNone/>
            </a:pPr>
            <a:r>
              <a:rPr lang="ja-JP" altLang="en-US" dirty="0" smtClean="0"/>
              <a:t>　  </a:t>
            </a:r>
            <a:r>
              <a:rPr lang="ja-JP" altLang="ja-JP" dirty="0" smtClean="0"/>
              <a:t>すべて</a:t>
            </a:r>
            <a:r>
              <a:rPr lang="ja-JP" altLang="ja-JP" dirty="0"/>
              <a:t>小数点で採点を行う</a:t>
            </a:r>
            <a:r>
              <a:rPr lang="ja-JP" altLang="ja-JP" dirty="0" smtClean="0"/>
              <a:t>。</a:t>
            </a:r>
            <a:endParaRPr lang="en-US" altLang="ja-JP" dirty="0" smtClean="0"/>
          </a:p>
          <a:p>
            <a:pPr marL="0" indent="0">
              <a:buNone/>
            </a:pPr>
            <a:r>
              <a:rPr lang="ja-JP" altLang="en-US" dirty="0" smtClean="0"/>
              <a:t>　・</a:t>
            </a:r>
            <a:r>
              <a:rPr lang="ja-JP" altLang="ja-JP" dirty="0" smtClean="0"/>
              <a:t>ランキング</a:t>
            </a:r>
            <a:r>
              <a:rPr lang="ja-JP" altLang="ja-JP" dirty="0"/>
              <a:t>においても</a:t>
            </a:r>
            <a:r>
              <a:rPr lang="en-US" altLang="ja-JP" dirty="0"/>
              <a:t>4</a:t>
            </a:r>
            <a:r>
              <a:rPr lang="ja-JP" altLang="ja-JP" dirty="0"/>
              <a:t>月以降は小数点で集計する</a:t>
            </a:r>
            <a:r>
              <a:rPr lang="ja-JP" altLang="ja-JP" dirty="0" smtClean="0"/>
              <a:t>。</a:t>
            </a:r>
            <a:endParaRPr lang="en-US" altLang="ja-JP" dirty="0" smtClean="0"/>
          </a:p>
          <a:p>
            <a:pPr marL="0" indent="0">
              <a:buNone/>
            </a:pPr>
            <a:r>
              <a:rPr lang="ja-JP" altLang="en-US" dirty="0" smtClean="0"/>
              <a:t>　・</a:t>
            </a:r>
            <a:r>
              <a:rPr lang="ja-JP" altLang="ja-JP" dirty="0" smtClean="0"/>
              <a:t>段級</a:t>
            </a:r>
            <a:r>
              <a:rPr lang="ja-JP" altLang="ja-JP" dirty="0"/>
              <a:t>については、現在はルールブックに記載されて</a:t>
            </a:r>
            <a:r>
              <a:rPr lang="ja-JP" altLang="ja-JP" dirty="0" err="1" smtClean="0"/>
              <a:t>い</a:t>
            </a:r>
            <a:endParaRPr lang="en-US" altLang="ja-JP" dirty="0" smtClean="0"/>
          </a:p>
          <a:p>
            <a:pPr marL="0" indent="0">
              <a:buNone/>
            </a:pPr>
            <a:r>
              <a:rPr lang="ja-JP" altLang="en-US" dirty="0"/>
              <a:t> </a:t>
            </a:r>
            <a:r>
              <a:rPr lang="ja-JP" altLang="en-US" dirty="0" smtClean="0"/>
              <a:t>    </a:t>
            </a:r>
            <a:r>
              <a:rPr lang="ja-JP" altLang="ja-JP" dirty="0" err="1" smtClean="0"/>
              <a:t>る</a:t>
            </a:r>
            <a:r>
              <a:rPr lang="ja-JP" altLang="ja-JP" dirty="0"/>
              <a:t>合格基準点数に</a:t>
            </a:r>
            <a:r>
              <a:rPr lang="en-US" altLang="ja-JP" dirty="0"/>
              <a:t>1.047</a:t>
            </a:r>
            <a:r>
              <a:rPr lang="ja-JP" altLang="ja-JP" dirty="0"/>
              <a:t>をかけ、四捨五入したもの</a:t>
            </a:r>
            <a:r>
              <a:rPr lang="ja-JP" altLang="ja-JP" dirty="0" smtClean="0"/>
              <a:t>を</a:t>
            </a:r>
            <a:endParaRPr lang="en-US" altLang="ja-JP" dirty="0" smtClean="0"/>
          </a:p>
          <a:p>
            <a:pPr marL="0" indent="0">
              <a:buNone/>
            </a:pPr>
            <a:r>
              <a:rPr lang="ja-JP" altLang="en-US" dirty="0" smtClean="0"/>
              <a:t>　　</a:t>
            </a:r>
            <a:r>
              <a:rPr lang="ja-JP" altLang="en-US" dirty="0"/>
              <a:t>新たな</a:t>
            </a:r>
            <a:r>
              <a:rPr lang="ja-JP" altLang="ja-JP" dirty="0" smtClean="0"/>
              <a:t>合格基</a:t>
            </a:r>
            <a:r>
              <a:rPr lang="ja-JP" altLang="ja-JP" dirty="0"/>
              <a:t>準点とする。</a:t>
            </a:r>
          </a:p>
          <a:p>
            <a:pPr>
              <a:buNone/>
            </a:pPr>
            <a:r>
              <a:rPr lang="ja-JP" altLang="en-US" dirty="0"/>
              <a:t>　</a:t>
            </a:r>
            <a:r>
              <a:rPr lang="ja-JP" altLang="en-US" dirty="0" smtClean="0"/>
              <a:t>　この</a:t>
            </a:r>
            <a:r>
              <a:rPr lang="en-US" altLang="ja-JP" dirty="0" smtClean="0"/>
              <a:t>1.047</a:t>
            </a:r>
            <a:r>
              <a:rPr lang="ja-JP" altLang="en-US" dirty="0" smtClean="0"/>
              <a:t>は</a:t>
            </a:r>
            <a:r>
              <a:rPr lang="en-US" altLang="ja-JP" dirty="0" smtClean="0"/>
              <a:t>NT</a:t>
            </a:r>
            <a:r>
              <a:rPr lang="ja-JP" altLang="en-US" dirty="0" smtClean="0"/>
              <a:t>選考会及び全日本大会の点数を基準に出した値であり、暫定的な数字なので、次のルール変更の際に変わる可能性がある。</a:t>
            </a:r>
            <a:endParaRPr lang="en-US" altLang="ja-JP" dirty="0" smtClean="0"/>
          </a:p>
        </p:txBody>
      </p:sp>
      <p:sp>
        <p:nvSpPr>
          <p:cNvPr id="4" name="大かっこ 3"/>
          <p:cNvSpPr/>
          <p:nvPr/>
        </p:nvSpPr>
        <p:spPr>
          <a:xfrm>
            <a:off x="683568" y="4149080"/>
            <a:ext cx="7488832" cy="1296144"/>
          </a:xfrm>
          <a:prstGeom prst="bracketPair">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5" name="スライド番号プレースホルダー 4"/>
          <p:cNvSpPr>
            <a:spLocks noGrp="1"/>
          </p:cNvSpPr>
          <p:nvPr>
            <p:ph type="sldNum" sz="quarter" idx="15"/>
          </p:nvPr>
        </p:nvSpPr>
        <p:spPr/>
        <p:txBody>
          <a:bodyPr/>
          <a:lstStyle/>
          <a:p>
            <a:fld id="{25A06CC4-1B62-42C4-930E-FC59732888D8}" type="slidenum">
              <a:rPr kumimoji="1" lang="ja-JP" altLang="en-US" smtClean="0"/>
              <a:pPr/>
              <a:t>18</a:t>
            </a:fld>
            <a:endParaRPr kumimoji="1" lang="ja-JP" altLang="en-US"/>
          </a:p>
        </p:txBody>
      </p:sp>
    </p:spTree>
    <p:extLst>
      <p:ext uri="{BB962C8B-B14F-4D97-AF65-F5344CB8AC3E}">
        <p14:creationId xmlns:p14="http://schemas.microsoft.com/office/powerpoint/2010/main" val="1658061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7467600" cy="724942"/>
          </a:xfrm>
        </p:spPr>
        <p:txBody>
          <a:bodyPr>
            <a:normAutofit fontScale="90000"/>
          </a:bodyPr>
          <a:lstStyle/>
          <a:p>
            <a:pPr algn="ctr"/>
            <a:r>
              <a:rPr kumimoji="1" lang="ja-JP" altLang="en-US" sz="3600" dirty="0" smtClean="0"/>
              <a:t>新ルールについて：採点方法及び段級</a:t>
            </a:r>
            <a:endParaRPr kumimoji="1" lang="ja-JP" altLang="en-US" sz="3600" dirty="0"/>
          </a:p>
        </p:txBody>
      </p:sp>
      <p:sp>
        <p:nvSpPr>
          <p:cNvPr id="3" name="コンテンツ プレースホルダ 2"/>
          <p:cNvSpPr>
            <a:spLocks noGrp="1"/>
          </p:cNvSpPr>
          <p:nvPr>
            <p:ph sz="quarter" idx="1"/>
          </p:nvPr>
        </p:nvSpPr>
        <p:spPr>
          <a:xfrm>
            <a:off x="539552" y="1052736"/>
            <a:ext cx="7467600" cy="5445224"/>
          </a:xfrm>
        </p:spPr>
        <p:txBody>
          <a:bodyPr>
            <a:normAutofit fontScale="92500"/>
          </a:bodyPr>
          <a:lstStyle/>
          <a:p>
            <a:r>
              <a:rPr lang="en-US" altLang="ja-JP" dirty="0" smtClean="0"/>
              <a:t>50</a:t>
            </a:r>
            <a:r>
              <a:rPr lang="ja-JP" altLang="en-US" dirty="0" err="1" smtClean="0"/>
              <a:t>ｍ</a:t>
            </a:r>
            <a:r>
              <a:rPr lang="en-US" altLang="ja-JP" dirty="0" smtClean="0"/>
              <a:t>P60M</a:t>
            </a:r>
          </a:p>
          <a:p>
            <a:pPr marL="0" indent="0">
              <a:buNone/>
            </a:pPr>
            <a:r>
              <a:rPr lang="ja-JP" altLang="en-US" dirty="0" smtClean="0"/>
              <a:t>　・</a:t>
            </a:r>
            <a:r>
              <a:rPr lang="en-US" altLang="ja-JP" dirty="0"/>
              <a:t>2014</a:t>
            </a:r>
            <a:r>
              <a:rPr lang="ja-JP" altLang="ja-JP" dirty="0"/>
              <a:t>年</a:t>
            </a:r>
            <a:r>
              <a:rPr lang="en-US" altLang="ja-JP" dirty="0"/>
              <a:t>4</a:t>
            </a:r>
            <a:r>
              <a:rPr lang="ja-JP" altLang="ja-JP" dirty="0"/>
              <a:t>月から</a:t>
            </a:r>
            <a:r>
              <a:rPr lang="en-US" altLang="ja-JP" dirty="0"/>
              <a:t>2015</a:t>
            </a:r>
            <a:r>
              <a:rPr lang="ja-JP" altLang="ja-JP" dirty="0"/>
              <a:t>年</a:t>
            </a:r>
            <a:r>
              <a:rPr lang="en-US" altLang="ja-JP" dirty="0"/>
              <a:t>3</a:t>
            </a:r>
            <a:r>
              <a:rPr lang="ja-JP" altLang="ja-JP" dirty="0"/>
              <a:t>月までの国内の</a:t>
            </a:r>
            <a:r>
              <a:rPr lang="en-US" altLang="ja-JP" dirty="0"/>
              <a:t>G1</a:t>
            </a:r>
            <a:r>
              <a:rPr lang="ja-JP" altLang="ja-JP" dirty="0"/>
              <a:t>以上の</a:t>
            </a:r>
            <a:r>
              <a:rPr lang="ja-JP" altLang="ja-JP" dirty="0" smtClean="0"/>
              <a:t>大</a:t>
            </a:r>
            <a:endParaRPr lang="en-US" altLang="ja-JP" dirty="0" smtClean="0"/>
          </a:p>
          <a:p>
            <a:pPr marL="0" indent="0">
              <a:buNone/>
            </a:pPr>
            <a:r>
              <a:rPr lang="ja-JP" altLang="en-US" dirty="0" smtClean="0"/>
              <a:t> 　</a:t>
            </a:r>
            <a:r>
              <a:rPr lang="ja-JP" altLang="ja-JP" dirty="0" smtClean="0"/>
              <a:t>会</a:t>
            </a:r>
            <a:r>
              <a:rPr lang="ja-JP" altLang="ja-JP" dirty="0"/>
              <a:t>および</a:t>
            </a:r>
            <a:r>
              <a:rPr lang="en-US" altLang="ja-JP" dirty="0"/>
              <a:t>NT</a:t>
            </a:r>
            <a:r>
              <a:rPr lang="ja-JP" altLang="ja-JP" dirty="0"/>
              <a:t>選考会については、すべて小数点で</a:t>
            </a:r>
            <a:r>
              <a:rPr lang="ja-JP" altLang="ja-JP" dirty="0" smtClean="0"/>
              <a:t>採点</a:t>
            </a:r>
            <a:endParaRPr lang="en-US" altLang="ja-JP" dirty="0" smtClean="0"/>
          </a:p>
          <a:p>
            <a:pPr marL="0" indent="0">
              <a:buNone/>
            </a:pPr>
            <a:r>
              <a:rPr lang="en-US" altLang="ja-JP" dirty="0"/>
              <a:t> </a:t>
            </a:r>
            <a:r>
              <a:rPr lang="en-US" altLang="ja-JP" dirty="0" smtClean="0"/>
              <a:t>  </a:t>
            </a:r>
            <a:r>
              <a:rPr lang="ja-JP" altLang="ja-JP" dirty="0" smtClean="0"/>
              <a:t>を</a:t>
            </a:r>
            <a:r>
              <a:rPr lang="ja-JP" altLang="ja-JP" dirty="0"/>
              <a:t>行う</a:t>
            </a:r>
            <a:r>
              <a:rPr lang="ja-JP" altLang="ja-JP" dirty="0" smtClean="0"/>
              <a:t>。</a:t>
            </a:r>
            <a:endParaRPr lang="en-US" altLang="ja-JP" dirty="0" smtClean="0"/>
          </a:p>
          <a:p>
            <a:pPr marL="0" indent="0">
              <a:buNone/>
            </a:pPr>
            <a:r>
              <a:rPr lang="ja-JP" altLang="en-US" dirty="0" smtClean="0"/>
              <a:t>　・</a:t>
            </a:r>
            <a:r>
              <a:rPr lang="ja-JP" altLang="ja-JP" dirty="0" smtClean="0"/>
              <a:t>ランキング</a:t>
            </a:r>
            <a:r>
              <a:rPr lang="ja-JP" altLang="ja-JP" dirty="0"/>
              <a:t>においても</a:t>
            </a:r>
            <a:r>
              <a:rPr lang="en-US" altLang="ja-JP" dirty="0"/>
              <a:t>4</a:t>
            </a:r>
            <a:r>
              <a:rPr lang="ja-JP" altLang="ja-JP" dirty="0"/>
              <a:t>月以降は小数点で</a:t>
            </a:r>
            <a:r>
              <a:rPr lang="ja-JP" altLang="ja-JP" dirty="0" smtClean="0"/>
              <a:t>集計</a:t>
            </a:r>
            <a:r>
              <a:rPr lang="ja-JP" altLang="ja-JP" dirty="0"/>
              <a:t>する</a:t>
            </a:r>
            <a:r>
              <a:rPr lang="ja-JP" altLang="ja-JP" dirty="0" smtClean="0"/>
              <a:t>。</a:t>
            </a:r>
            <a:endParaRPr lang="en-US" altLang="ja-JP" dirty="0" smtClean="0"/>
          </a:p>
          <a:p>
            <a:pPr marL="0" indent="0">
              <a:buNone/>
            </a:pPr>
            <a:r>
              <a:rPr lang="ja-JP" altLang="en-US" dirty="0" smtClean="0"/>
              <a:t>　・</a:t>
            </a:r>
            <a:r>
              <a:rPr lang="ja-JP" altLang="ja-JP" dirty="0"/>
              <a:t>ランキングにおいては小数点採点を行った大会に</a:t>
            </a:r>
            <a:r>
              <a:rPr lang="ja-JP" altLang="ja-JP" dirty="0" smtClean="0"/>
              <a:t>ついては</a:t>
            </a:r>
            <a:endParaRPr lang="en-US" altLang="ja-JP" dirty="0" smtClean="0"/>
          </a:p>
          <a:p>
            <a:pPr marL="0" indent="0">
              <a:buNone/>
            </a:pPr>
            <a:r>
              <a:rPr lang="ja-JP" altLang="en-US" dirty="0"/>
              <a:t>　</a:t>
            </a:r>
            <a:r>
              <a:rPr lang="ja-JP" altLang="en-US" dirty="0" smtClean="0"/>
              <a:t> </a:t>
            </a:r>
            <a:r>
              <a:rPr lang="ja-JP" altLang="ja-JP" dirty="0" smtClean="0"/>
              <a:t>その</a:t>
            </a:r>
            <a:r>
              <a:rPr lang="ja-JP" altLang="ja-JP" dirty="0"/>
              <a:t>まま、整数点採点を行った大会については</a:t>
            </a:r>
            <a:r>
              <a:rPr lang="ja-JP" altLang="ja-JP" dirty="0" smtClean="0"/>
              <a:t>整数点</a:t>
            </a:r>
            <a:endParaRPr lang="en-US" altLang="ja-JP" dirty="0" smtClean="0"/>
          </a:p>
          <a:p>
            <a:pPr marL="0" indent="0">
              <a:buNone/>
            </a:pPr>
            <a:r>
              <a:rPr lang="en-US" altLang="ja-JP" dirty="0"/>
              <a:t> </a:t>
            </a:r>
            <a:r>
              <a:rPr lang="en-US" altLang="ja-JP" dirty="0" smtClean="0"/>
              <a:t>   </a:t>
            </a:r>
            <a:r>
              <a:rPr lang="ja-JP" altLang="ja-JP" dirty="0" smtClean="0"/>
              <a:t>に</a:t>
            </a:r>
            <a:r>
              <a:rPr lang="en-US" altLang="ja-JP" dirty="0"/>
              <a:t>1.047</a:t>
            </a:r>
            <a:r>
              <a:rPr lang="ja-JP" altLang="ja-JP" dirty="0"/>
              <a:t>をかけ、四捨五入したもので集計する。</a:t>
            </a:r>
            <a:endParaRPr lang="en-US" altLang="ja-JP" dirty="0" smtClean="0"/>
          </a:p>
          <a:p>
            <a:pPr marL="0" indent="0">
              <a:buNone/>
            </a:pPr>
            <a:r>
              <a:rPr lang="ja-JP" altLang="en-US" dirty="0" smtClean="0"/>
              <a:t>　・</a:t>
            </a:r>
            <a:r>
              <a:rPr lang="ja-JP" altLang="ja-JP" dirty="0"/>
              <a:t>段級については、小数点採点を行った大会では現在</a:t>
            </a:r>
            <a:r>
              <a:rPr lang="ja-JP" altLang="ja-JP" dirty="0" smtClean="0"/>
              <a:t>は</a:t>
            </a:r>
            <a:endParaRPr lang="en-US" altLang="ja-JP" dirty="0" smtClean="0"/>
          </a:p>
          <a:p>
            <a:pPr marL="0" indent="0">
              <a:buNone/>
            </a:pPr>
            <a:r>
              <a:rPr lang="en-US" altLang="ja-JP" dirty="0"/>
              <a:t> </a:t>
            </a:r>
            <a:r>
              <a:rPr lang="en-US" altLang="ja-JP" dirty="0" smtClean="0"/>
              <a:t>   </a:t>
            </a:r>
            <a:r>
              <a:rPr lang="ja-JP" altLang="ja-JP" dirty="0" smtClean="0"/>
              <a:t>ルールブック</a:t>
            </a:r>
            <a:r>
              <a:rPr lang="ja-JP" altLang="ja-JP" dirty="0"/>
              <a:t>に記載されている合格基準点数に</a:t>
            </a:r>
            <a:r>
              <a:rPr lang="en-US" altLang="ja-JP" dirty="0"/>
              <a:t>1.047</a:t>
            </a:r>
            <a:r>
              <a:rPr lang="ja-JP" altLang="ja-JP" dirty="0" smtClean="0"/>
              <a:t>を</a:t>
            </a:r>
            <a:r>
              <a:rPr lang="en-US" altLang="ja-JP" dirty="0" smtClean="0"/>
              <a:t>  </a:t>
            </a:r>
          </a:p>
          <a:p>
            <a:pPr marL="0" indent="0">
              <a:buNone/>
            </a:pPr>
            <a:r>
              <a:rPr lang="en-US" altLang="ja-JP" dirty="0"/>
              <a:t> </a:t>
            </a:r>
            <a:r>
              <a:rPr lang="en-US" altLang="ja-JP" dirty="0" smtClean="0"/>
              <a:t>   </a:t>
            </a:r>
            <a:r>
              <a:rPr lang="ja-JP" altLang="ja-JP" dirty="0" smtClean="0"/>
              <a:t>かけ</a:t>
            </a:r>
            <a:r>
              <a:rPr lang="ja-JP" altLang="ja-JP" dirty="0"/>
              <a:t>、四捨五入したものを小数点採点の際の合格</a:t>
            </a:r>
            <a:r>
              <a:rPr lang="ja-JP" altLang="ja-JP" dirty="0" smtClean="0"/>
              <a:t>基準点</a:t>
            </a:r>
            <a:r>
              <a:rPr lang="en-US" altLang="ja-JP" dirty="0" smtClean="0"/>
              <a:t>  </a:t>
            </a:r>
          </a:p>
          <a:p>
            <a:pPr marL="0" indent="0">
              <a:buNone/>
            </a:pPr>
            <a:r>
              <a:rPr lang="en-US" altLang="ja-JP" dirty="0"/>
              <a:t> </a:t>
            </a:r>
            <a:r>
              <a:rPr lang="en-US" altLang="ja-JP" dirty="0" smtClean="0"/>
              <a:t>  </a:t>
            </a:r>
            <a:r>
              <a:rPr lang="ja-JP" altLang="ja-JP" dirty="0" smtClean="0"/>
              <a:t>と</a:t>
            </a:r>
            <a:r>
              <a:rPr lang="ja-JP" altLang="ja-JP" dirty="0"/>
              <a:t>する。整数点で行った大会では従来通りの合格基準点使う</a:t>
            </a:r>
            <a:r>
              <a:rPr lang="ja-JP" altLang="ja-JP" dirty="0" smtClean="0"/>
              <a:t>。</a:t>
            </a:r>
            <a:r>
              <a:rPr lang="en-US" altLang="ja-JP" dirty="0" smtClean="0"/>
              <a:t>         </a:t>
            </a:r>
            <a:r>
              <a:rPr lang="ja-JP" altLang="en-US" dirty="0"/>
              <a:t>　</a:t>
            </a:r>
            <a:r>
              <a:rPr lang="ja-JP" altLang="en-US" dirty="0" smtClean="0"/>
              <a:t>　</a:t>
            </a:r>
            <a:endParaRPr lang="en-US" altLang="ja-JP" dirty="0" smtClean="0"/>
          </a:p>
        </p:txBody>
      </p:sp>
      <p:sp>
        <p:nvSpPr>
          <p:cNvPr id="4" name="スライド番号プレースホルダー 3"/>
          <p:cNvSpPr>
            <a:spLocks noGrp="1"/>
          </p:cNvSpPr>
          <p:nvPr>
            <p:ph type="sldNum" sz="quarter" idx="15"/>
          </p:nvPr>
        </p:nvSpPr>
        <p:spPr/>
        <p:txBody>
          <a:bodyPr/>
          <a:lstStyle/>
          <a:p>
            <a:fld id="{25A06CC4-1B62-42C4-930E-FC59732888D8}" type="slidenum">
              <a:rPr kumimoji="1" lang="ja-JP" altLang="en-US" smtClean="0"/>
              <a:pPr/>
              <a:t>19</a:t>
            </a:fld>
            <a:endParaRPr kumimoji="1" lang="ja-JP" altLang="en-US"/>
          </a:p>
        </p:txBody>
      </p:sp>
    </p:spTree>
    <p:extLst>
      <p:ext uri="{BB962C8B-B14F-4D97-AF65-F5344CB8AC3E}">
        <p14:creationId xmlns:p14="http://schemas.microsoft.com/office/powerpoint/2010/main" val="4180815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3600" dirty="0" smtClean="0"/>
              <a:t>新ルールについて：用具</a:t>
            </a:r>
            <a:endParaRPr kumimoji="1" lang="ja-JP" altLang="en-US" sz="3600" dirty="0"/>
          </a:p>
        </p:txBody>
      </p:sp>
      <p:sp>
        <p:nvSpPr>
          <p:cNvPr id="3" name="コンテンツ プレースホルダ 2"/>
          <p:cNvSpPr>
            <a:spLocks noGrp="1"/>
          </p:cNvSpPr>
          <p:nvPr>
            <p:ph sz="quarter" idx="1"/>
          </p:nvPr>
        </p:nvSpPr>
        <p:spPr/>
        <p:txBody>
          <a:bodyPr/>
          <a:lstStyle/>
          <a:p>
            <a:r>
              <a:rPr kumimoji="1" lang="ja-JP" altLang="en-US" sz="3200" dirty="0" smtClean="0"/>
              <a:t>エアシリンダー</a:t>
            </a:r>
            <a:endParaRPr kumimoji="1" lang="en-US" altLang="ja-JP" sz="3200" dirty="0" smtClean="0"/>
          </a:p>
          <a:p>
            <a:pPr marL="0" indent="0">
              <a:buNone/>
            </a:pPr>
            <a:r>
              <a:rPr lang="ja-JP" altLang="en-US" sz="3200" dirty="0"/>
              <a:t>　メーカー保証</a:t>
            </a:r>
            <a:r>
              <a:rPr lang="ja-JP" altLang="en-US" sz="3200" dirty="0" smtClean="0"/>
              <a:t>期間（</a:t>
            </a:r>
            <a:r>
              <a:rPr lang="en-US" altLang="ja-JP" sz="3200" dirty="0" smtClean="0"/>
              <a:t>10</a:t>
            </a:r>
            <a:r>
              <a:rPr lang="ja-JP" altLang="en-US" sz="3200" dirty="0" smtClean="0"/>
              <a:t>年）を過ぎていても</a:t>
            </a:r>
            <a:endParaRPr lang="en-US" altLang="ja-JP" sz="3200" dirty="0" smtClean="0"/>
          </a:p>
          <a:p>
            <a:pPr marL="0" indent="0">
              <a:buNone/>
            </a:pPr>
            <a:r>
              <a:rPr lang="ja-JP" altLang="en-US" sz="3200" dirty="0"/>
              <a:t>　</a:t>
            </a:r>
            <a:r>
              <a:rPr lang="ja-JP" altLang="en-US" sz="3200" dirty="0" smtClean="0"/>
              <a:t>大会に参加可能。</a:t>
            </a:r>
            <a:endParaRPr lang="ja-JP" altLang="en-US" sz="3200" dirty="0"/>
          </a:p>
          <a:p>
            <a:pPr marL="0" indent="0">
              <a:buNone/>
            </a:pPr>
            <a:endParaRPr kumimoji="1" lang="en-US" altLang="ja-JP" sz="3200" dirty="0" smtClean="0"/>
          </a:p>
          <a:p>
            <a:r>
              <a:rPr lang="ja-JP" altLang="en-US" sz="3200" dirty="0" smtClean="0"/>
              <a:t>ジャケットのサイドパネル</a:t>
            </a:r>
            <a:endParaRPr lang="en-US" altLang="ja-JP" sz="3200" dirty="0" smtClean="0"/>
          </a:p>
          <a:p>
            <a:pPr marL="0" indent="0">
              <a:buNone/>
            </a:pPr>
            <a:r>
              <a:rPr kumimoji="1" lang="ja-JP" altLang="en-US" sz="3200" dirty="0" smtClean="0"/>
              <a:t>　立射姿勢でライフルを支える腕の肘の下</a:t>
            </a:r>
            <a:endParaRPr kumimoji="1" lang="en-US" altLang="ja-JP" sz="3200" dirty="0" smtClean="0"/>
          </a:p>
          <a:p>
            <a:pPr marL="0" indent="0">
              <a:buNone/>
            </a:pPr>
            <a:r>
              <a:rPr kumimoji="1" lang="ja-JP" altLang="en-US" sz="3200" dirty="0" smtClean="0"/>
              <a:t>　端から上方</a:t>
            </a:r>
            <a:r>
              <a:rPr kumimoji="1" lang="en-US" altLang="ja-JP" sz="3200" dirty="0" smtClean="0"/>
              <a:t>70</a:t>
            </a:r>
            <a:r>
              <a:rPr kumimoji="1" lang="ja-JP" altLang="en-US" sz="3200" dirty="0" smtClean="0"/>
              <a:t>ｍｍ、下方</a:t>
            </a:r>
            <a:r>
              <a:rPr kumimoji="1" lang="en-US" altLang="ja-JP" sz="3200" dirty="0" smtClean="0"/>
              <a:t>20</a:t>
            </a:r>
            <a:r>
              <a:rPr kumimoji="1" lang="ja-JP" altLang="en-US" sz="3200" dirty="0" smtClean="0"/>
              <a:t>ｍｍの範囲に　</a:t>
            </a:r>
            <a:endParaRPr kumimoji="1" lang="en-US" altLang="ja-JP" sz="3200" dirty="0" smtClean="0"/>
          </a:p>
          <a:p>
            <a:pPr marL="0" indent="0">
              <a:buNone/>
            </a:pPr>
            <a:r>
              <a:rPr lang="ja-JP" altLang="en-US" sz="3200" dirty="0"/>
              <a:t>　</a:t>
            </a:r>
            <a:r>
              <a:rPr kumimoji="1" lang="ja-JP" altLang="en-US" sz="3200" dirty="0" smtClean="0"/>
              <a:t>縫い目を配置してはならない。</a:t>
            </a:r>
            <a:endParaRPr kumimoji="1" lang="en-US" altLang="ja-JP" sz="3200" dirty="0" smtClean="0"/>
          </a:p>
        </p:txBody>
      </p:sp>
      <p:sp>
        <p:nvSpPr>
          <p:cNvPr id="4" name="スライド番号プレースホルダー 3"/>
          <p:cNvSpPr>
            <a:spLocks noGrp="1"/>
          </p:cNvSpPr>
          <p:nvPr>
            <p:ph type="sldNum" sz="quarter" idx="15"/>
          </p:nvPr>
        </p:nvSpPr>
        <p:spPr/>
        <p:txBody>
          <a:bodyPr/>
          <a:lstStyle/>
          <a:p>
            <a:fld id="{25A06CC4-1B62-42C4-930E-FC59732888D8}"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739" y="0"/>
            <a:ext cx="8514522" cy="6858000"/>
          </a:xfrm>
          <a:prstGeom prst="rect">
            <a:avLst/>
          </a:prstGeom>
        </p:spPr>
      </p:pic>
    </p:spTree>
    <p:extLst>
      <p:ext uri="{BB962C8B-B14F-4D97-AF65-F5344CB8AC3E}">
        <p14:creationId xmlns:p14="http://schemas.microsoft.com/office/powerpoint/2010/main" val="1931308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3600" dirty="0" smtClean="0"/>
              <a:t>新ルールについて：用具</a:t>
            </a:r>
            <a:endParaRPr kumimoji="1" lang="ja-JP" altLang="en-US" sz="3600" dirty="0"/>
          </a:p>
        </p:txBody>
      </p:sp>
      <p:sp>
        <p:nvSpPr>
          <p:cNvPr id="3" name="コンテンツ プレースホルダ 2"/>
          <p:cNvSpPr>
            <a:spLocks noGrp="1"/>
          </p:cNvSpPr>
          <p:nvPr>
            <p:ph sz="quarter" idx="1"/>
          </p:nvPr>
        </p:nvSpPr>
        <p:spPr/>
        <p:txBody>
          <a:bodyPr/>
          <a:lstStyle/>
          <a:p>
            <a:r>
              <a:rPr kumimoji="1" lang="en-US" altLang="ja-JP" sz="3200" dirty="0" smtClean="0"/>
              <a:t>AR</a:t>
            </a:r>
            <a:r>
              <a:rPr kumimoji="1" lang="ja-JP" altLang="en-US" sz="3200" dirty="0" smtClean="0"/>
              <a:t>及び</a:t>
            </a:r>
            <a:r>
              <a:rPr kumimoji="1" lang="en-US" altLang="ja-JP" sz="3200" dirty="0" smtClean="0"/>
              <a:t>SB</a:t>
            </a:r>
            <a:r>
              <a:rPr kumimoji="1" lang="ja-JP" altLang="en-US" sz="3200" dirty="0" smtClean="0"/>
              <a:t>のウエイト</a:t>
            </a:r>
            <a:endParaRPr kumimoji="1" lang="en-US" altLang="ja-JP" sz="3200" dirty="0" smtClean="0"/>
          </a:p>
          <a:p>
            <a:pPr marL="0" indent="0">
              <a:buNone/>
            </a:pPr>
            <a:r>
              <a:rPr lang="ja-JP" altLang="en-US" sz="3200" dirty="0" smtClean="0"/>
              <a:t>　バットプレート</a:t>
            </a:r>
            <a:r>
              <a:rPr lang="ja-JP" altLang="en-US" sz="3200" dirty="0"/>
              <a:t>の下部から前方及び</a:t>
            </a:r>
            <a:r>
              <a:rPr lang="ja-JP" altLang="en-US" sz="3200" dirty="0">
                <a:solidFill>
                  <a:srgbClr val="FF0000"/>
                </a:solidFill>
              </a:rPr>
              <a:t>側方</a:t>
            </a:r>
            <a:endParaRPr lang="en-US" altLang="ja-JP" sz="3200" dirty="0">
              <a:solidFill>
                <a:srgbClr val="FF0000"/>
              </a:solidFill>
            </a:endParaRPr>
          </a:p>
          <a:p>
            <a:pPr marL="0" indent="0">
              <a:buNone/>
            </a:pPr>
            <a:r>
              <a:rPr lang="ja-JP" altLang="en-US" sz="3200" dirty="0"/>
              <a:t>　に突出する装置またはウエイトは禁止</a:t>
            </a:r>
            <a:endParaRPr lang="en-US" altLang="ja-JP" sz="3200" dirty="0"/>
          </a:p>
          <a:p>
            <a:endParaRPr lang="en-US" altLang="ja-JP" sz="3200" dirty="0"/>
          </a:p>
          <a:p>
            <a:r>
              <a:rPr lang="ja-JP" altLang="en-US" sz="3200" dirty="0" smtClean="0"/>
              <a:t>ライフルレスト（スタンド）</a:t>
            </a:r>
            <a:endParaRPr lang="en-US" altLang="ja-JP" sz="3200" dirty="0" smtClean="0"/>
          </a:p>
          <a:p>
            <a:pPr marL="0" indent="0">
              <a:buNone/>
            </a:pPr>
            <a:r>
              <a:rPr kumimoji="1" lang="ja-JP" altLang="en-US" sz="3200" dirty="0"/>
              <a:t>　</a:t>
            </a:r>
            <a:r>
              <a:rPr kumimoji="1" lang="ja-JP" altLang="en-US" sz="3200" dirty="0" smtClean="0"/>
              <a:t>立射姿勢をとった時に、</a:t>
            </a:r>
            <a:r>
              <a:rPr kumimoji="1" lang="ja-JP" altLang="en-US" sz="3200" dirty="0" smtClean="0">
                <a:solidFill>
                  <a:srgbClr val="FF0000"/>
                </a:solidFill>
              </a:rPr>
              <a:t>高い方の肩より</a:t>
            </a:r>
            <a:endParaRPr kumimoji="1" lang="en-US" altLang="ja-JP" sz="3200" dirty="0" smtClean="0">
              <a:solidFill>
                <a:srgbClr val="FF0000"/>
              </a:solidFill>
            </a:endParaRPr>
          </a:p>
          <a:p>
            <a:pPr marL="0" indent="0">
              <a:buNone/>
            </a:pPr>
            <a:r>
              <a:rPr kumimoji="1" lang="ja-JP" altLang="en-US" sz="3200" dirty="0" smtClean="0"/>
              <a:t>　低くしなければならない。</a:t>
            </a:r>
            <a:endParaRPr kumimoji="1" lang="en-US" altLang="ja-JP" sz="3200" dirty="0" smtClean="0"/>
          </a:p>
          <a:p>
            <a:pPr marL="0" indent="0">
              <a:buNone/>
            </a:pPr>
            <a:r>
              <a:rPr kumimoji="1" lang="ja-JP" altLang="en-US" sz="3200" dirty="0" smtClean="0"/>
              <a:t>　</a:t>
            </a:r>
            <a:endParaRPr kumimoji="1" lang="ja-JP" altLang="en-US" sz="3200" dirty="0"/>
          </a:p>
        </p:txBody>
      </p:sp>
      <p:sp>
        <p:nvSpPr>
          <p:cNvPr id="4" name="スライド番号プレースホルダー 3"/>
          <p:cNvSpPr>
            <a:spLocks noGrp="1"/>
          </p:cNvSpPr>
          <p:nvPr>
            <p:ph type="sldNum" sz="quarter" idx="15"/>
          </p:nvPr>
        </p:nvSpPr>
        <p:spPr/>
        <p:txBody>
          <a:bodyPr/>
          <a:lstStyle/>
          <a:p>
            <a:fld id="{25A06CC4-1B62-42C4-930E-FC59732888D8}" type="slidenum">
              <a:rPr kumimoji="1" lang="ja-JP" altLang="en-US" smtClean="0"/>
              <a:pPr/>
              <a:t>4</a:t>
            </a:fld>
            <a:endParaRPr kumimoji="1" lang="ja-JP" altLang="en-US"/>
          </a:p>
        </p:txBody>
      </p:sp>
    </p:spTree>
    <p:extLst>
      <p:ext uri="{BB962C8B-B14F-4D97-AF65-F5344CB8AC3E}">
        <p14:creationId xmlns:p14="http://schemas.microsoft.com/office/powerpoint/2010/main" val="4030708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3600" dirty="0" smtClean="0"/>
              <a:t>新ルールについて：用具</a:t>
            </a:r>
            <a:endParaRPr kumimoji="1" lang="ja-JP" altLang="en-US" sz="3600" dirty="0"/>
          </a:p>
        </p:txBody>
      </p:sp>
      <p:sp>
        <p:nvSpPr>
          <p:cNvPr id="3" name="コンテンツ プレースホルダ 2"/>
          <p:cNvSpPr>
            <a:spLocks noGrp="1"/>
          </p:cNvSpPr>
          <p:nvPr>
            <p:ph sz="quarter" idx="1"/>
          </p:nvPr>
        </p:nvSpPr>
        <p:spPr/>
        <p:txBody>
          <a:bodyPr>
            <a:normAutofit/>
          </a:bodyPr>
          <a:lstStyle/>
          <a:p>
            <a:r>
              <a:rPr lang="ja-JP" altLang="en-US" sz="3200" dirty="0" smtClean="0"/>
              <a:t>サイドブラインダー</a:t>
            </a:r>
            <a:endParaRPr kumimoji="1" lang="en-US" altLang="ja-JP" sz="3200" dirty="0" smtClean="0"/>
          </a:p>
          <a:p>
            <a:pPr marL="0" indent="0">
              <a:buNone/>
            </a:pPr>
            <a:r>
              <a:rPr lang="ja-JP" altLang="en-US" sz="3200" dirty="0" smtClean="0"/>
              <a:t>　下端は、目の中心線から下方</a:t>
            </a:r>
            <a:r>
              <a:rPr lang="en-US" altLang="ja-JP" sz="3200" dirty="0" smtClean="0"/>
              <a:t>20</a:t>
            </a:r>
            <a:r>
              <a:rPr lang="ja-JP" altLang="en-US" sz="3200" dirty="0" smtClean="0"/>
              <a:t>ｍｍを超</a:t>
            </a:r>
            <a:endParaRPr lang="en-US" altLang="ja-JP" sz="3200" dirty="0" smtClean="0"/>
          </a:p>
          <a:p>
            <a:pPr marL="0" indent="0">
              <a:buNone/>
            </a:pPr>
            <a:r>
              <a:rPr lang="ja-JP" altLang="en-US" sz="3200" dirty="0" smtClean="0"/>
              <a:t>　えて下げてはならない。</a:t>
            </a:r>
            <a:endParaRPr lang="en-US" altLang="ja-JP" sz="3200" dirty="0"/>
          </a:p>
          <a:p>
            <a:endParaRPr lang="en-US" altLang="ja-JP" sz="3200" dirty="0"/>
          </a:p>
          <a:p>
            <a:pPr marL="0" indent="0">
              <a:buNone/>
            </a:pPr>
            <a:endParaRPr kumimoji="1" lang="ja-JP" altLang="en-US" sz="3200" dirty="0"/>
          </a:p>
        </p:txBody>
      </p:sp>
      <p:sp>
        <p:nvSpPr>
          <p:cNvPr id="4" name="スライド番号プレースホルダー 3"/>
          <p:cNvSpPr>
            <a:spLocks noGrp="1"/>
          </p:cNvSpPr>
          <p:nvPr>
            <p:ph type="sldNum" sz="quarter" idx="15"/>
          </p:nvPr>
        </p:nvSpPr>
        <p:spPr/>
        <p:txBody>
          <a:bodyPr/>
          <a:lstStyle/>
          <a:p>
            <a:fld id="{25A06CC4-1B62-42C4-930E-FC59732888D8}" type="slidenum">
              <a:rPr kumimoji="1" lang="ja-JP" altLang="en-US" smtClean="0"/>
              <a:pPr/>
              <a:t>5</a:t>
            </a:fld>
            <a:endParaRPr kumimoji="1" lang="ja-JP" altLang="en-US"/>
          </a:p>
        </p:txBody>
      </p:sp>
    </p:spTree>
    <p:extLst>
      <p:ext uri="{BB962C8B-B14F-4D97-AF65-F5344CB8AC3E}">
        <p14:creationId xmlns:p14="http://schemas.microsoft.com/office/powerpoint/2010/main" val="1351340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3600" dirty="0" smtClean="0"/>
              <a:t>新ルールについて：競技時間</a:t>
            </a:r>
            <a:endParaRPr kumimoji="1" lang="ja-JP" altLang="en-US" sz="3600" dirty="0"/>
          </a:p>
        </p:txBody>
      </p:sp>
      <p:sp>
        <p:nvSpPr>
          <p:cNvPr id="3" name="コンテンツ プレースホルダ 2"/>
          <p:cNvSpPr>
            <a:spLocks noGrp="1"/>
          </p:cNvSpPr>
          <p:nvPr>
            <p:ph sz="quarter" idx="1"/>
          </p:nvPr>
        </p:nvSpPr>
        <p:spPr/>
        <p:txBody>
          <a:bodyPr>
            <a:normAutofit/>
          </a:bodyPr>
          <a:lstStyle/>
          <a:p>
            <a:r>
              <a:rPr kumimoji="1" lang="ja-JP" altLang="en-US" sz="3200" dirty="0" smtClean="0"/>
              <a:t>紙標的使用の競技時間の延長</a:t>
            </a:r>
            <a:endParaRPr kumimoji="1" lang="en-US" altLang="ja-JP" sz="3200" dirty="0" smtClean="0"/>
          </a:p>
          <a:p>
            <a:pPr>
              <a:buNone/>
            </a:pPr>
            <a:r>
              <a:rPr lang="ja-JP" altLang="en-US" sz="3200" dirty="0" smtClean="0"/>
              <a:t>　　</a:t>
            </a:r>
            <a:r>
              <a:rPr lang="en-US" altLang="ja-JP" sz="3200" dirty="0" smtClean="0"/>
              <a:t>S60</a:t>
            </a:r>
            <a:r>
              <a:rPr lang="ja-JP" altLang="en-US" sz="3200" dirty="0" smtClean="0"/>
              <a:t>：</a:t>
            </a:r>
            <a:r>
              <a:rPr lang="en-US" altLang="ja-JP" sz="3200" dirty="0" smtClean="0"/>
              <a:t>1</a:t>
            </a:r>
            <a:r>
              <a:rPr lang="ja-JP" altLang="en-US" sz="3200" dirty="0" smtClean="0"/>
              <a:t>時間</a:t>
            </a:r>
            <a:r>
              <a:rPr lang="en-US" altLang="ja-JP" sz="3200" dirty="0"/>
              <a:t>30</a:t>
            </a:r>
            <a:r>
              <a:rPr lang="ja-JP" altLang="en-US" sz="3200" dirty="0" smtClean="0"/>
              <a:t>分　　</a:t>
            </a:r>
            <a:endParaRPr lang="en-US" altLang="ja-JP" sz="3200" dirty="0" smtClean="0"/>
          </a:p>
          <a:p>
            <a:pPr>
              <a:buNone/>
            </a:pPr>
            <a:r>
              <a:rPr kumimoji="1" lang="ja-JP" altLang="en-US" sz="3200" dirty="0"/>
              <a:t>　</a:t>
            </a:r>
            <a:r>
              <a:rPr kumimoji="1" lang="ja-JP" altLang="en-US" sz="3200" dirty="0" smtClean="0"/>
              <a:t>　</a:t>
            </a:r>
            <a:r>
              <a:rPr kumimoji="1" lang="en-US" altLang="ja-JP" sz="3200" dirty="0" smtClean="0"/>
              <a:t>S40</a:t>
            </a:r>
            <a:r>
              <a:rPr kumimoji="1" lang="ja-JP" altLang="en-US" sz="3200" dirty="0" smtClean="0"/>
              <a:t>：</a:t>
            </a:r>
            <a:r>
              <a:rPr lang="en-US" altLang="ja-JP" sz="3200" dirty="0"/>
              <a:t>6</a:t>
            </a:r>
            <a:r>
              <a:rPr kumimoji="1" lang="en-US" altLang="ja-JP" sz="3200" dirty="0" smtClean="0"/>
              <a:t>0</a:t>
            </a:r>
            <a:r>
              <a:rPr kumimoji="1" lang="ja-JP" altLang="en-US" sz="3200" dirty="0" smtClean="0"/>
              <a:t>分</a:t>
            </a:r>
            <a:endParaRPr kumimoji="1" lang="en-US" altLang="ja-JP" sz="3200" dirty="0" smtClean="0"/>
          </a:p>
          <a:p>
            <a:pPr>
              <a:buNone/>
            </a:pPr>
            <a:r>
              <a:rPr lang="ja-JP" altLang="en-US" sz="3200" dirty="0" smtClean="0"/>
              <a:t>　　なお、長崎と長瀞は電子標的のため</a:t>
            </a:r>
            <a:endParaRPr lang="en-US" altLang="ja-JP" sz="3200" dirty="0" smtClean="0"/>
          </a:p>
          <a:p>
            <a:pPr>
              <a:buNone/>
            </a:pPr>
            <a:r>
              <a:rPr lang="ja-JP" altLang="en-US" sz="3200" dirty="0" smtClean="0"/>
              <a:t>　　</a:t>
            </a:r>
            <a:r>
              <a:rPr lang="en-US" altLang="ja-JP" sz="3200" dirty="0" smtClean="0"/>
              <a:t>S60</a:t>
            </a:r>
            <a:r>
              <a:rPr lang="ja-JP" altLang="en-US" sz="3200" dirty="0" smtClean="0"/>
              <a:t>は</a:t>
            </a:r>
            <a:r>
              <a:rPr lang="en-US" altLang="ja-JP" sz="3200" dirty="0" smtClean="0"/>
              <a:t>1</a:t>
            </a:r>
            <a:r>
              <a:rPr lang="ja-JP" altLang="en-US" sz="3200" dirty="0" smtClean="0"/>
              <a:t>時間</a:t>
            </a:r>
            <a:r>
              <a:rPr lang="en-US" altLang="ja-JP" sz="3200" dirty="0" smtClean="0"/>
              <a:t>15</a:t>
            </a:r>
            <a:r>
              <a:rPr lang="ja-JP" altLang="en-US" sz="3200" dirty="0" smtClean="0"/>
              <a:t>分、</a:t>
            </a:r>
            <a:r>
              <a:rPr lang="en-US" altLang="ja-JP" sz="3200" dirty="0" smtClean="0"/>
              <a:t>S40</a:t>
            </a:r>
            <a:r>
              <a:rPr lang="ja-JP" altLang="en-US" sz="3200" dirty="0" smtClean="0"/>
              <a:t>では</a:t>
            </a:r>
            <a:r>
              <a:rPr lang="en-US" altLang="ja-JP" sz="3200" dirty="0" smtClean="0"/>
              <a:t>50</a:t>
            </a:r>
            <a:r>
              <a:rPr lang="ja-JP" altLang="en-US" sz="3200" dirty="0" smtClean="0"/>
              <a:t>分である　　</a:t>
            </a:r>
            <a:endParaRPr kumimoji="1" lang="en-US" altLang="ja-JP" sz="3200" dirty="0" smtClean="0"/>
          </a:p>
          <a:p>
            <a:pPr>
              <a:buNone/>
            </a:pPr>
            <a:endParaRPr kumimoji="1" lang="ja-JP" altLang="en-US" sz="3200" dirty="0"/>
          </a:p>
        </p:txBody>
      </p:sp>
      <p:sp>
        <p:nvSpPr>
          <p:cNvPr id="5" name="大かっこ 4"/>
          <p:cNvSpPr/>
          <p:nvPr/>
        </p:nvSpPr>
        <p:spPr>
          <a:xfrm>
            <a:off x="771709" y="3356992"/>
            <a:ext cx="7200800" cy="1152128"/>
          </a:xfrm>
          <a:prstGeom prst="bracketPair">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4" name="スライド番号プレースホルダー 3"/>
          <p:cNvSpPr>
            <a:spLocks noGrp="1"/>
          </p:cNvSpPr>
          <p:nvPr>
            <p:ph type="sldNum" sz="quarter" idx="15"/>
          </p:nvPr>
        </p:nvSpPr>
        <p:spPr/>
        <p:txBody>
          <a:bodyPr/>
          <a:lstStyle/>
          <a:p>
            <a:fld id="{25A06CC4-1B62-42C4-930E-FC59732888D8}" type="slidenum">
              <a:rPr kumimoji="1" lang="ja-JP" altLang="en-US" smtClean="0"/>
              <a:pPr/>
              <a:t>6</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3600" dirty="0" smtClean="0"/>
              <a:t>新ルールについて：競技時間</a:t>
            </a:r>
            <a:endParaRPr kumimoji="1" lang="ja-JP" altLang="en-US" sz="3600" dirty="0"/>
          </a:p>
        </p:txBody>
      </p:sp>
      <p:sp>
        <p:nvSpPr>
          <p:cNvPr id="3" name="コンテンツ プレースホルダ 2"/>
          <p:cNvSpPr>
            <a:spLocks noGrp="1"/>
          </p:cNvSpPr>
          <p:nvPr>
            <p:ph sz="quarter" idx="1"/>
          </p:nvPr>
        </p:nvSpPr>
        <p:spPr/>
        <p:txBody>
          <a:bodyPr>
            <a:normAutofit/>
          </a:bodyPr>
          <a:lstStyle/>
          <a:p>
            <a:r>
              <a:rPr kumimoji="1" lang="ja-JP" altLang="en-US" sz="3200" dirty="0" smtClean="0"/>
              <a:t>試射時間</a:t>
            </a:r>
            <a:endParaRPr kumimoji="1" lang="en-US" altLang="ja-JP" sz="3200" dirty="0" smtClean="0"/>
          </a:p>
          <a:p>
            <a:pPr>
              <a:buNone/>
            </a:pPr>
            <a:r>
              <a:rPr lang="ja-JP" altLang="en-US" sz="3200" dirty="0" smtClean="0"/>
              <a:t>　　本射開始</a:t>
            </a:r>
            <a:r>
              <a:rPr lang="en-US" altLang="ja-JP" sz="3200" dirty="0" smtClean="0"/>
              <a:t>30</a:t>
            </a:r>
            <a:r>
              <a:rPr lang="ja-JP" altLang="en-US" sz="3200" dirty="0" smtClean="0"/>
              <a:t>秒前に終了する。そして本射開始までの</a:t>
            </a:r>
            <a:r>
              <a:rPr lang="en-US" altLang="ja-JP" sz="3200" dirty="0" smtClean="0"/>
              <a:t>30</a:t>
            </a:r>
            <a:r>
              <a:rPr lang="ja-JP" altLang="en-US" sz="3200" dirty="0" smtClean="0"/>
              <a:t>秒間に役員は試射的の回収または本射的へ切り替えを行う。</a:t>
            </a:r>
            <a:endParaRPr lang="en-US" altLang="ja-JP" sz="3200" dirty="0" smtClean="0"/>
          </a:p>
          <a:p>
            <a:pPr>
              <a:buNone/>
            </a:pPr>
            <a:r>
              <a:rPr lang="ja-JP" altLang="en-US" sz="3200" dirty="0" smtClean="0"/>
              <a:t>　よって本射開始時刻</a:t>
            </a:r>
            <a:r>
              <a:rPr lang="en-US" altLang="ja-JP" sz="3200" dirty="0" smtClean="0"/>
              <a:t>15</a:t>
            </a:r>
            <a:r>
              <a:rPr lang="ja-JP" altLang="en-US" sz="3200" dirty="0" smtClean="0"/>
              <a:t>分</a:t>
            </a:r>
            <a:r>
              <a:rPr lang="en-US" altLang="ja-JP" sz="3200" dirty="0" smtClean="0"/>
              <a:t>30</a:t>
            </a:r>
            <a:r>
              <a:rPr lang="ja-JP" altLang="en-US" sz="3200" dirty="0" smtClean="0"/>
              <a:t>秒前に　　　試射時間を開始する。</a:t>
            </a:r>
            <a:endParaRPr lang="en-US" altLang="ja-JP" sz="3200" dirty="0" smtClean="0"/>
          </a:p>
          <a:p>
            <a:pPr>
              <a:buNone/>
            </a:pPr>
            <a:endParaRPr kumimoji="1" lang="ja-JP" altLang="en-US" sz="3200" dirty="0"/>
          </a:p>
        </p:txBody>
      </p:sp>
      <p:sp>
        <p:nvSpPr>
          <p:cNvPr id="4" name="大かっこ 3"/>
          <p:cNvSpPr/>
          <p:nvPr/>
        </p:nvSpPr>
        <p:spPr>
          <a:xfrm>
            <a:off x="611560" y="3789040"/>
            <a:ext cx="6336704" cy="1008112"/>
          </a:xfrm>
          <a:prstGeom prst="bracketPair">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5" name="スライド番号プレースホルダー 4"/>
          <p:cNvSpPr>
            <a:spLocks noGrp="1"/>
          </p:cNvSpPr>
          <p:nvPr>
            <p:ph type="sldNum" sz="quarter" idx="15"/>
          </p:nvPr>
        </p:nvSpPr>
        <p:spPr/>
        <p:txBody>
          <a:bodyPr/>
          <a:lstStyle/>
          <a:p>
            <a:fld id="{25A06CC4-1B62-42C4-930E-FC59732888D8}" type="slidenum">
              <a:rPr kumimoji="1" lang="ja-JP" altLang="en-US" smtClean="0"/>
              <a:pPr/>
              <a:t>7</a:t>
            </a:fld>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3600" dirty="0" smtClean="0"/>
              <a:t>新ルールについて：減点（本選）</a:t>
            </a:r>
            <a:endParaRPr kumimoji="1" lang="ja-JP" altLang="en-US" sz="3600" dirty="0"/>
          </a:p>
        </p:txBody>
      </p:sp>
      <p:sp>
        <p:nvSpPr>
          <p:cNvPr id="3" name="コンテンツ プレースホルダ 2"/>
          <p:cNvSpPr>
            <a:spLocks noGrp="1"/>
          </p:cNvSpPr>
          <p:nvPr>
            <p:ph sz="quarter" idx="1"/>
          </p:nvPr>
        </p:nvSpPr>
        <p:spPr/>
        <p:txBody>
          <a:bodyPr/>
          <a:lstStyle/>
          <a:p>
            <a:pPr>
              <a:buNone/>
            </a:pPr>
            <a:r>
              <a:rPr kumimoji="1" lang="ja-JP" altLang="en-US" sz="2800" dirty="0" smtClean="0"/>
              <a:t>　“</a:t>
            </a:r>
            <a:r>
              <a:rPr kumimoji="1" lang="en-US" altLang="ja-JP" sz="2800" dirty="0" smtClean="0"/>
              <a:t>End of preparation</a:t>
            </a:r>
            <a:r>
              <a:rPr lang="ja-JP" altLang="en-US" sz="2800" dirty="0"/>
              <a:t> </a:t>
            </a:r>
            <a:r>
              <a:rPr lang="en-US" altLang="ja-JP" sz="2800" dirty="0" smtClean="0"/>
              <a:t>and sighting…stop</a:t>
            </a:r>
            <a:r>
              <a:rPr kumimoji="1" lang="ja-JP" altLang="en-US" sz="2800" dirty="0" smtClean="0"/>
              <a:t>”</a:t>
            </a:r>
            <a:endParaRPr kumimoji="1" lang="en-US" altLang="ja-JP" sz="2800" dirty="0" smtClean="0"/>
          </a:p>
          <a:p>
            <a:pPr>
              <a:buNone/>
            </a:pPr>
            <a:r>
              <a:rPr lang="ja-JP" altLang="en-US" sz="3200" dirty="0" smtClean="0"/>
              <a:t>　の号令後、</a:t>
            </a:r>
            <a:endParaRPr lang="en-US" altLang="ja-JP" sz="3200" dirty="0" smtClean="0"/>
          </a:p>
          <a:p>
            <a:pPr>
              <a:buNone/>
            </a:pPr>
            <a:r>
              <a:rPr kumimoji="1" lang="ja-JP" altLang="en-US" sz="3200" dirty="0"/>
              <a:t>　</a:t>
            </a:r>
            <a:r>
              <a:rPr kumimoji="1" lang="ja-JP" altLang="en-US" sz="3200" dirty="0" smtClean="0"/>
              <a:t>“</a:t>
            </a:r>
            <a:r>
              <a:rPr kumimoji="1" lang="en-US" altLang="ja-JP" sz="3200" dirty="0" smtClean="0"/>
              <a:t>Match firing…start</a:t>
            </a:r>
            <a:r>
              <a:rPr kumimoji="1" lang="ja-JP" altLang="en-US" sz="3200" dirty="0" smtClean="0"/>
              <a:t>”</a:t>
            </a:r>
            <a:endParaRPr kumimoji="1" lang="en-US" altLang="ja-JP" sz="3200" dirty="0" smtClean="0"/>
          </a:p>
          <a:p>
            <a:pPr>
              <a:buNone/>
            </a:pPr>
            <a:r>
              <a:rPr lang="en-US" altLang="ja-JP" sz="3200" dirty="0"/>
              <a:t> </a:t>
            </a:r>
            <a:r>
              <a:rPr lang="en-US" altLang="ja-JP" sz="3200" dirty="0" smtClean="0"/>
              <a:t> </a:t>
            </a:r>
            <a:r>
              <a:rPr lang="ja-JP" altLang="en-US" sz="3200" smtClean="0"/>
              <a:t>の号令前に選手が弾を発射した場合、その弾は本射として採点せず、本射１発目に２点の減点が科せられる。</a:t>
            </a:r>
            <a:endParaRPr kumimoji="1" lang="ja-JP" altLang="en-US" sz="3200" dirty="0"/>
          </a:p>
        </p:txBody>
      </p:sp>
      <p:sp>
        <p:nvSpPr>
          <p:cNvPr id="4" name="スライド番号プレースホルダー 3"/>
          <p:cNvSpPr>
            <a:spLocks noGrp="1"/>
          </p:cNvSpPr>
          <p:nvPr>
            <p:ph type="sldNum" sz="quarter" idx="15"/>
          </p:nvPr>
        </p:nvSpPr>
        <p:spPr/>
        <p:txBody>
          <a:bodyPr/>
          <a:lstStyle/>
          <a:p>
            <a:fld id="{25A06CC4-1B62-42C4-930E-FC59732888D8}" type="slidenum">
              <a:rPr kumimoji="1" lang="ja-JP" altLang="en-US"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3600" dirty="0" smtClean="0"/>
              <a:t>新ルールについて：ファイナル</a:t>
            </a:r>
            <a:endParaRPr kumimoji="1" lang="ja-JP" altLang="en-US" sz="3600" dirty="0"/>
          </a:p>
        </p:txBody>
      </p:sp>
      <p:sp>
        <p:nvSpPr>
          <p:cNvPr id="3" name="コンテンツ プレースホルダ 2"/>
          <p:cNvSpPr>
            <a:spLocks noGrp="1"/>
          </p:cNvSpPr>
          <p:nvPr>
            <p:ph sz="quarter" idx="1"/>
          </p:nvPr>
        </p:nvSpPr>
        <p:spPr>
          <a:xfrm>
            <a:off x="457200" y="1600200"/>
            <a:ext cx="7643192" cy="4873752"/>
          </a:xfrm>
        </p:spPr>
        <p:txBody>
          <a:bodyPr>
            <a:normAutofit/>
          </a:bodyPr>
          <a:lstStyle/>
          <a:p>
            <a:r>
              <a:rPr kumimoji="1" lang="ja-JP" altLang="en-US" sz="3200" dirty="0" smtClean="0"/>
              <a:t>射座のランダム化</a:t>
            </a:r>
            <a:endParaRPr kumimoji="1" lang="en-US" altLang="ja-JP" sz="3200" dirty="0" smtClean="0"/>
          </a:p>
          <a:p>
            <a:pPr>
              <a:buNone/>
            </a:pPr>
            <a:r>
              <a:rPr kumimoji="1" lang="ja-JP" altLang="en-US" sz="3200" dirty="0" smtClean="0"/>
              <a:t>　</a:t>
            </a:r>
            <a:r>
              <a:rPr lang="ja-JP" altLang="en-US" sz="3200" dirty="0" smtClean="0"/>
              <a:t>ファイナルの射座は、本選の順位ではなく、くじによりランダムに割り当てられる。</a:t>
            </a:r>
            <a:endParaRPr lang="en-US" altLang="ja-JP" sz="3200" dirty="0" smtClean="0"/>
          </a:p>
          <a:p>
            <a:pPr>
              <a:buNone/>
            </a:pPr>
            <a:endParaRPr kumimoji="1" lang="en-US" altLang="ja-JP" sz="3200" dirty="0" smtClean="0"/>
          </a:p>
          <a:p>
            <a:r>
              <a:rPr kumimoji="1" lang="ja-JP" altLang="en-US" sz="3200" dirty="0" smtClean="0"/>
              <a:t>カウントダウン時計</a:t>
            </a:r>
            <a:endParaRPr kumimoji="1" lang="en-US" altLang="ja-JP" sz="3200" dirty="0" smtClean="0"/>
          </a:p>
          <a:p>
            <a:pPr>
              <a:buNone/>
            </a:pPr>
            <a:r>
              <a:rPr lang="ja-JP" altLang="en-US" sz="3200" dirty="0" smtClean="0"/>
              <a:t>　設備のある射撃場ではファイナリストが確認できるカウントダウン時計の設置が義務付けられる。</a:t>
            </a:r>
            <a:endParaRPr lang="en-US" altLang="ja-JP" sz="3200" dirty="0" smtClean="0"/>
          </a:p>
          <a:p>
            <a:pPr>
              <a:buNone/>
            </a:pPr>
            <a:r>
              <a:rPr lang="ja-JP" altLang="en-US" sz="3200" dirty="0" smtClean="0"/>
              <a:t>　（よって</a:t>
            </a:r>
            <a:r>
              <a:rPr lang="ja-JP" altLang="en-US" sz="3200" dirty="0" smtClean="0">
                <a:solidFill>
                  <a:srgbClr val="FF0000"/>
                </a:solidFill>
              </a:rPr>
              <a:t>“</a:t>
            </a:r>
            <a:r>
              <a:rPr lang="en-US" altLang="ja-JP" sz="3200" dirty="0" smtClean="0">
                <a:solidFill>
                  <a:srgbClr val="FF0000"/>
                </a:solidFill>
              </a:rPr>
              <a:t>Ten</a:t>
            </a:r>
            <a:r>
              <a:rPr lang="ja-JP" altLang="en-US" sz="3200" dirty="0" smtClean="0">
                <a:solidFill>
                  <a:srgbClr val="FF0000"/>
                </a:solidFill>
              </a:rPr>
              <a:t>”、“</a:t>
            </a:r>
            <a:r>
              <a:rPr lang="en-US" altLang="ja-JP" sz="3200" dirty="0" smtClean="0">
                <a:solidFill>
                  <a:srgbClr val="FF0000"/>
                </a:solidFill>
              </a:rPr>
              <a:t>Five</a:t>
            </a:r>
            <a:r>
              <a:rPr lang="ja-JP" altLang="en-US" sz="3200" dirty="0" smtClean="0">
                <a:solidFill>
                  <a:srgbClr val="FF0000"/>
                </a:solidFill>
              </a:rPr>
              <a:t>”コールの削除</a:t>
            </a:r>
            <a:r>
              <a:rPr lang="ja-JP" altLang="en-US" sz="3200" dirty="0" smtClean="0"/>
              <a:t>）</a:t>
            </a:r>
            <a:endParaRPr lang="en-US" altLang="ja-JP" sz="3200" dirty="0" smtClean="0"/>
          </a:p>
        </p:txBody>
      </p:sp>
      <p:sp>
        <p:nvSpPr>
          <p:cNvPr id="4" name="スライド番号プレースホルダー 3"/>
          <p:cNvSpPr>
            <a:spLocks noGrp="1"/>
          </p:cNvSpPr>
          <p:nvPr>
            <p:ph type="sldNum" sz="quarter" idx="15"/>
          </p:nvPr>
        </p:nvSpPr>
        <p:spPr/>
        <p:txBody>
          <a:bodyPr/>
          <a:lstStyle/>
          <a:p>
            <a:fld id="{25A06CC4-1B62-42C4-930E-FC59732888D8}" type="slidenum">
              <a:rPr kumimoji="1" lang="ja-JP" altLang="en-US" smtClean="0"/>
              <a:pPr/>
              <a:t>9</a:t>
            </a:fld>
            <a:endParaRPr kumimoji="1" lang="ja-JP"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716</TotalTime>
  <Words>196</Words>
  <Application>Microsoft Office PowerPoint</Application>
  <PresentationFormat>画面に合わせる (4:3)</PresentationFormat>
  <Paragraphs>165</Paragraphs>
  <Slides>19</Slides>
  <Notes>0</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スパイス</vt:lpstr>
      <vt:lpstr>平成26年度関西学連ルール講習会</vt:lpstr>
      <vt:lpstr>新ルールについて：用具</vt:lpstr>
      <vt:lpstr>PowerPoint プレゼンテーション</vt:lpstr>
      <vt:lpstr>新ルールについて：用具</vt:lpstr>
      <vt:lpstr>新ルールについて：用具</vt:lpstr>
      <vt:lpstr>新ルールについて：競技時間</vt:lpstr>
      <vt:lpstr>新ルールについて：競技時間</vt:lpstr>
      <vt:lpstr>新ルールについて：減点（本選）</vt:lpstr>
      <vt:lpstr>新ルールについて：ファイナル</vt:lpstr>
      <vt:lpstr>新ルールについて：ファイナル</vt:lpstr>
      <vt:lpstr>新ルールについて：ファイナル</vt:lpstr>
      <vt:lpstr>新ルールについて：ファイナル</vt:lpstr>
      <vt:lpstr>新ルールについて：ファイナル</vt:lpstr>
      <vt:lpstr>ファイナルについて：立射・伏射</vt:lpstr>
      <vt:lpstr>ファイナルについて：立射・伏射</vt:lpstr>
      <vt:lpstr>ファイナルについて：三姿勢</vt:lpstr>
      <vt:lpstr>ファイナルについて：三姿勢</vt:lpstr>
      <vt:lpstr>新ルールについて：採点方法及び段級</vt:lpstr>
      <vt:lpstr>新ルールについて：採点方法及び段級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平成25年度関西学連ルール講習会</dc:title>
  <dc:creator>d.nakata</dc:creator>
  <cp:lastModifiedBy>Akihiro</cp:lastModifiedBy>
  <cp:revision>87</cp:revision>
  <cp:lastPrinted>2014-02-28T06:02:54Z</cp:lastPrinted>
  <dcterms:created xsi:type="dcterms:W3CDTF">2013-02-28T01:32:57Z</dcterms:created>
  <dcterms:modified xsi:type="dcterms:W3CDTF">2014-03-01T10:55:27Z</dcterms:modified>
</cp:coreProperties>
</file>